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64"/>
  </p:notesMasterIdLst>
  <p:sldIdLst>
    <p:sldId id="406" r:id="rId2"/>
    <p:sldId id="409" r:id="rId3"/>
    <p:sldId id="651" r:id="rId4"/>
    <p:sldId id="823" r:id="rId5"/>
    <p:sldId id="824" r:id="rId6"/>
    <p:sldId id="825" r:id="rId7"/>
    <p:sldId id="821" r:id="rId8"/>
    <p:sldId id="822" r:id="rId9"/>
    <p:sldId id="418" r:id="rId10"/>
    <p:sldId id="878" r:id="rId11"/>
    <p:sldId id="826" r:id="rId12"/>
    <p:sldId id="829" r:id="rId13"/>
    <p:sldId id="879" r:id="rId14"/>
    <p:sldId id="830" r:id="rId15"/>
    <p:sldId id="831" r:id="rId16"/>
    <p:sldId id="903" r:id="rId17"/>
    <p:sldId id="833" r:id="rId18"/>
    <p:sldId id="895" r:id="rId19"/>
    <p:sldId id="875" r:id="rId20"/>
    <p:sldId id="834" r:id="rId21"/>
    <p:sldId id="835" r:id="rId22"/>
    <p:sldId id="836" r:id="rId23"/>
    <p:sldId id="839" r:id="rId24"/>
    <p:sldId id="841" r:id="rId25"/>
    <p:sldId id="842" r:id="rId26"/>
    <p:sldId id="844" r:id="rId27"/>
    <p:sldId id="847" r:id="rId28"/>
    <p:sldId id="846" r:id="rId29"/>
    <p:sldId id="880" r:id="rId30"/>
    <p:sldId id="851" r:id="rId31"/>
    <p:sldId id="896" r:id="rId32"/>
    <p:sldId id="852" r:id="rId33"/>
    <p:sldId id="881" r:id="rId34"/>
    <p:sldId id="856" r:id="rId35"/>
    <p:sldId id="857" r:id="rId36"/>
    <p:sldId id="858" r:id="rId37"/>
    <p:sldId id="860" r:id="rId38"/>
    <p:sldId id="902" r:id="rId39"/>
    <p:sldId id="897" r:id="rId40"/>
    <p:sldId id="882" r:id="rId41"/>
    <p:sldId id="859" r:id="rId42"/>
    <p:sldId id="862" r:id="rId43"/>
    <p:sldId id="861" r:id="rId44"/>
    <p:sldId id="865" r:id="rId45"/>
    <p:sldId id="869" r:id="rId46"/>
    <p:sldId id="866" r:id="rId47"/>
    <p:sldId id="867" r:id="rId48"/>
    <p:sldId id="884" r:id="rId49"/>
    <p:sldId id="898" r:id="rId50"/>
    <p:sldId id="886" r:id="rId51"/>
    <p:sldId id="885" r:id="rId52"/>
    <p:sldId id="883" r:id="rId53"/>
    <p:sldId id="888" r:id="rId54"/>
    <p:sldId id="889" r:id="rId55"/>
    <p:sldId id="890" r:id="rId56"/>
    <p:sldId id="899" r:id="rId57"/>
    <p:sldId id="872" r:id="rId58"/>
    <p:sldId id="891" r:id="rId59"/>
    <p:sldId id="892" r:id="rId60"/>
    <p:sldId id="900" r:id="rId61"/>
    <p:sldId id="901" r:id="rId62"/>
    <p:sldId id="874" r:id="rId6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Default Section" id="{671DC70A-D524-3A4B-A0F9-F4617108E011}">
          <p14:sldIdLst>
            <p14:sldId id="406"/>
            <p14:sldId id="409"/>
            <p14:sldId id="651"/>
            <p14:sldId id="823"/>
            <p14:sldId id="824"/>
            <p14:sldId id="825"/>
            <p14:sldId id="821"/>
            <p14:sldId id="822"/>
            <p14:sldId id="418"/>
          </p14:sldIdLst>
        </p14:section>
        <p14:section name="Additional Knowledge - Context Management" id="{BFF057A4-9796-154B-B634-4AB5528D1531}">
          <p14:sldIdLst>
            <p14:sldId id="878"/>
            <p14:sldId id="826"/>
            <p14:sldId id="829"/>
            <p14:sldId id="879"/>
            <p14:sldId id="830"/>
            <p14:sldId id="831"/>
            <p14:sldId id="903"/>
            <p14:sldId id="833"/>
            <p14:sldId id="895"/>
          </p14:sldIdLst>
        </p14:section>
        <p14:section name="Reverse Direction" id="{D7AE6DEB-E1DD-874A-85AE-1A3FF5E3286C}">
          <p14:sldIdLst>
            <p14:sldId id="875"/>
            <p14:sldId id="834"/>
            <p14:sldId id="835"/>
            <p14:sldId id="836"/>
            <p14:sldId id="839"/>
            <p14:sldId id="841"/>
            <p14:sldId id="842"/>
            <p14:sldId id="844"/>
            <p14:sldId id="847"/>
            <p14:sldId id="846"/>
            <p14:sldId id="880"/>
            <p14:sldId id="851"/>
            <p14:sldId id="896"/>
          </p14:sldIdLst>
        </p14:section>
        <p14:section name="Focus" id="{CA1F1D99-465E-1148-975C-56172B964B96}">
          <p14:sldIdLst>
            <p14:sldId id="852"/>
            <p14:sldId id="881"/>
            <p14:sldId id="856"/>
            <p14:sldId id="857"/>
            <p14:sldId id="858"/>
            <p14:sldId id="860"/>
            <p14:sldId id="902"/>
            <p14:sldId id="897"/>
          </p14:sldIdLst>
        </p14:section>
        <p14:section name="Complexity" id="{9794D08E-FA4F-CE48-B629-CC1576977C91}">
          <p14:sldIdLst>
            <p14:sldId id="882"/>
            <p14:sldId id="859"/>
            <p14:sldId id="862"/>
            <p14:sldId id="861"/>
            <p14:sldId id="865"/>
            <p14:sldId id="869"/>
            <p14:sldId id="866"/>
            <p14:sldId id="867"/>
            <p14:sldId id="884"/>
            <p14:sldId id="898"/>
          </p14:sldIdLst>
        </p14:section>
        <p14:section name="Excess Verbosity" id="{A111EBA4-974C-F74C-A65D-E257C3E5CB23}">
          <p14:sldIdLst>
            <p14:sldId id="886"/>
            <p14:sldId id="885"/>
            <p14:sldId id="883"/>
            <p14:sldId id="888"/>
            <p14:sldId id="889"/>
            <p14:sldId id="890"/>
            <p14:sldId id="899"/>
          </p14:sldIdLst>
        </p14:section>
        <p14:section name="Non-Determinism Script Everything" id="{3ADA00D3-43C1-424B-8B58-3D6923E40A27}">
          <p14:sldIdLst>
            <p14:sldId id="872"/>
            <p14:sldId id="891"/>
            <p14:sldId id="892"/>
            <p14:sldId id="900"/>
            <p14:sldId id="901"/>
            <p14:sldId id="874"/>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C3349F8-DC01-FE7D-F7CD-AC66C053D11B}" name="Kesseler, Lada" initials="LK" userId="S::LADA.KESSELER1@T-MOBILE.COM::562dffe2-bbd3-4c93-8d98-a417671b7e15"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browse/>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074"/>
    <a:srgbClr val="C53B5D"/>
    <a:srgbClr val="4121FF"/>
    <a:srgbClr val="001BFF"/>
    <a:srgbClr val="03FF00"/>
    <a:srgbClr val="04C17E"/>
    <a:srgbClr val="C046C1"/>
    <a:srgbClr val="FFFF00"/>
    <a:srgbClr val="700001"/>
    <a:srgbClr val="7030A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2095"/>
    <p:restoredTop sz="92677"/>
  </p:normalViewPr>
  <p:slideViewPr>
    <p:cSldViewPr snapToGrid="0">
      <p:cViewPr varScale="1">
        <p:scale>
          <a:sx n="121" d="100"/>
          <a:sy n="121" d="100"/>
        </p:scale>
        <p:origin x="888" y="480"/>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1" d="1"/>
        <a:sy n="1" d="1"/>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viewProps" Target="viewProps.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notesMaster" Target="notesMasters/notesMaster1.xml"/><Relationship Id="rId69" Type="http://schemas.microsoft.com/office/2018/10/relationships/authors" Target="author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theme" Target="theme/theme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media/hdphoto1.wdp>
</file>

<file path=ppt/media/hdphoto2.wdp>
</file>

<file path=ppt/media/hdphoto3.wdp>
</file>

<file path=ppt/media/hdphoto4.wdp>
</file>

<file path=ppt/media/hdphoto5.wdp>
</file>

<file path=ppt/media/hdphoto6.wdp>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tif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5701875-5BC7-1E49-AF4C-96F7D9E7474C}" type="datetimeFigureOut">
              <a:rPr lang="en-US" smtClean="0"/>
              <a:t>2/19/26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C5BBC2B-72B0-2542-8213-717906F3F32B}" type="slidenum">
              <a:rPr lang="en-US" smtClean="0"/>
              <a:t>‹#›</a:t>
            </a:fld>
            <a:endParaRPr lang="en-US"/>
          </a:p>
        </p:txBody>
      </p:sp>
    </p:spTree>
    <p:extLst>
      <p:ext uri="{BB962C8B-B14F-4D97-AF65-F5344CB8AC3E}">
        <p14:creationId xmlns:p14="http://schemas.microsoft.com/office/powerpoint/2010/main" val="274412809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B70639-DA34-05EE-E783-CB1BAE16FCA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F73D2E2-8ADC-6359-00D2-E80DB4566E1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949908-A01F-F021-2D48-C21782F8AFB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D2D3FA6-5BA7-4D11-B479-AAED57DD04D4}"/>
              </a:ext>
            </a:extLst>
          </p:cNvPr>
          <p:cNvSpPr>
            <a:spLocks noGrp="1"/>
          </p:cNvSpPr>
          <p:nvPr>
            <p:ph type="sldNum" sz="quarter" idx="5"/>
          </p:nvPr>
        </p:nvSpPr>
        <p:spPr/>
        <p:txBody>
          <a:bodyPr/>
          <a:lstStyle/>
          <a:p>
            <a:fld id="{FC5BBC2B-72B0-2542-8213-717906F3F32B}" type="slidenum">
              <a:rPr lang="en-US" smtClean="0"/>
              <a:t>1</a:t>
            </a:fld>
            <a:endParaRPr lang="en-US"/>
          </a:p>
        </p:txBody>
      </p:sp>
    </p:spTree>
    <p:extLst>
      <p:ext uri="{BB962C8B-B14F-4D97-AF65-F5344CB8AC3E}">
        <p14:creationId xmlns:p14="http://schemas.microsoft.com/office/powerpoint/2010/main" val="305618524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D8A9B9C-E82C-B4D1-0D99-7CD08BA066D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701324D-CB9A-5489-5E6F-2EE64F56571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092D73-9492-B31C-99F3-E49C9C6DC16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A926674-2019-17A4-48D0-61DC3CE393F6}"/>
              </a:ext>
            </a:extLst>
          </p:cNvPr>
          <p:cNvSpPr>
            <a:spLocks noGrp="1"/>
          </p:cNvSpPr>
          <p:nvPr>
            <p:ph type="sldNum" sz="quarter" idx="5"/>
          </p:nvPr>
        </p:nvSpPr>
        <p:spPr/>
        <p:txBody>
          <a:bodyPr/>
          <a:lstStyle/>
          <a:p>
            <a:fld id="{FC5BBC2B-72B0-2542-8213-717906F3F32B}" type="slidenum">
              <a:rPr lang="en-US" smtClean="0"/>
              <a:t>14</a:t>
            </a:fld>
            <a:endParaRPr lang="en-US"/>
          </a:p>
        </p:txBody>
      </p:sp>
    </p:spTree>
    <p:extLst>
      <p:ext uri="{BB962C8B-B14F-4D97-AF65-F5344CB8AC3E}">
        <p14:creationId xmlns:p14="http://schemas.microsoft.com/office/powerpoint/2010/main" val="3662668447"/>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2555B4-39E8-A29D-6E41-0617212A9EA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60CABA3-363C-4EF6-86CC-554F214F855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B31662A-DEC6-5AB9-758C-A757AFB82B8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0C47112-D730-1CA4-5D60-45F87C626EA9}"/>
              </a:ext>
            </a:extLst>
          </p:cNvPr>
          <p:cNvSpPr>
            <a:spLocks noGrp="1"/>
          </p:cNvSpPr>
          <p:nvPr>
            <p:ph type="sldNum" sz="quarter" idx="5"/>
          </p:nvPr>
        </p:nvSpPr>
        <p:spPr/>
        <p:txBody>
          <a:bodyPr/>
          <a:lstStyle/>
          <a:p>
            <a:fld id="{FC5BBC2B-72B0-2542-8213-717906F3F32B}" type="slidenum">
              <a:rPr lang="en-US" smtClean="0"/>
              <a:t>15</a:t>
            </a:fld>
            <a:endParaRPr lang="en-US"/>
          </a:p>
        </p:txBody>
      </p:sp>
    </p:spTree>
    <p:extLst>
      <p:ext uri="{BB962C8B-B14F-4D97-AF65-F5344CB8AC3E}">
        <p14:creationId xmlns:p14="http://schemas.microsoft.com/office/powerpoint/2010/main" val="135899845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CCB777C-9B7B-F7D2-D4E6-81A2C5D527C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B8280A6-4DB5-C18A-394B-83AEA16D2B6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5CF5A79-D162-4580-60C4-01960213691B}"/>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03643F9-0ABA-325F-F81A-291986C7631B}"/>
              </a:ext>
            </a:extLst>
          </p:cNvPr>
          <p:cNvSpPr>
            <a:spLocks noGrp="1"/>
          </p:cNvSpPr>
          <p:nvPr>
            <p:ph type="sldNum" sz="quarter" idx="5"/>
          </p:nvPr>
        </p:nvSpPr>
        <p:spPr/>
        <p:txBody>
          <a:bodyPr/>
          <a:lstStyle/>
          <a:p>
            <a:fld id="{FC5BBC2B-72B0-2542-8213-717906F3F32B}" type="slidenum">
              <a:rPr lang="en-US" smtClean="0"/>
              <a:t>17</a:t>
            </a:fld>
            <a:endParaRPr lang="en-US"/>
          </a:p>
        </p:txBody>
      </p:sp>
    </p:spTree>
    <p:extLst>
      <p:ext uri="{BB962C8B-B14F-4D97-AF65-F5344CB8AC3E}">
        <p14:creationId xmlns:p14="http://schemas.microsoft.com/office/powerpoint/2010/main" val="242198190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F2B63B5-D6F8-5146-EA17-0091DD64934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3BAED89-B975-8503-383F-A903C49E359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D1E3276-AC04-A994-BF48-CC1450119E5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721E6B1-65D3-C656-916A-AF007CCB6351}"/>
              </a:ext>
            </a:extLst>
          </p:cNvPr>
          <p:cNvSpPr>
            <a:spLocks noGrp="1"/>
          </p:cNvSpPr>
          <p:nvPr>
            <p:ph type="sldNum" sz="quarter" idx="5"/>
          </p:nvPr>
        </p:nvSpPr>
        <p:spPr/>
        <p:txBody>
          <a:bodyPr/>
          <a:lstStyle/>
          <a:p>
            <a:fld id="{FC5BBC2B-72B0-2542-8213-717906F3F32B}" type="slidenum">
              <a:rPr lang="en-US" smtClean="0"/>
              <a:t>20</a:t>
            </a:fld>
            <a:endParaRPr lang="en-US"/>
          </a:p>
        </p:txBody>
      </p:sp>
    </p:spTree>
    <p:extLst>
      <p:ext uri="{BB962C8B-B14F-4D97-AF65-F5344CB8AC3E}">
        <p14:creationId xmlns:p14="http://schemas.microsoft.com/office/powerpoint/2010/main" val="308665004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186D87B-808D-4190-01EA-1919DC6764D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653DD6F-86A2-616F-4A31-60A1BF3999C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6852A37-E149-8ED3-F38E-CBDD38A6177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F859565-BCAD-FD45-036F-0C225AD28E90}"/>
              </a:ext>
            </a:extLst>
          </p:cNvPr>
          <p:cNvSpPr>
            <a:spLocks noGrp="1"/>
          </p:cNvSpPr>
          <p:nvPr>
            <p:ph type="sldNum" sz="quarter" idx="5"/>
          </p:nvPr>
        </p:nvSpPr>
        <p:spPr/>
        <p:txBody>
          <a:bodyPr/>
          <a:lstStyle/>
          <a:p>
            <a:fld id="{FC5BBC2B-72B0-2542-8213-717906F3F32B}" type="slidenum">
              <a:rPr lang="en-US" smtClean="0"/>
              <a:t>23</a:t>
            </a:fld>
            <a:endParaRPr lang="en-US"/>
          </a:p>
        </p:txBody>
      </p:sp>
    </p:spTree>
    <p:extLst>
      <p:ext uri="{BB962C8B-B14F-4D97-AF65-F5344CB8AC3E}">
        <p14:creationId xmlns:p14="http://schemas.microsoft.com/office/powerpoint/2010/main" val="23160378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DE4B3C-724D-C211-B055-4B0A7F5959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FBDA13-BA0E-C4F1-C2A2-B3ACB282481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7D631A8-81B0-1A2F-4A16-412280C6C2A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B1990F8F-777E-9492-D661-E9797D1E0BAB}"/>
              </a:ext>
            </a:extLst>
          </p:cNvPr>
          <p:cNvSpPr>
            <a:spLocks noGrp="1"/>
          </p:cNvSpPr>
          <p:nvPr>
            <p:ph type="sldNum" sz="quarter" idx="5"/>
          </p:nvPr>
        </p:nvSpPr>
        <p:spPr/>
        <p:txBody>
          <a:bodyPr/>
          <a:lstStyle/>
          <a:p>
            <a:fld id="{FC5BBC2B-72B0-2542-8213-717906F3F32B}" type="slidenum">
              <a:rPr lang="en-US" smtClean="0"/>
              <a:t>24</a:t>
            </a:fld>
            <a:endParaRPr lang="en-US"/>
          </a:p>
        </p:txBody>
      </p:sp>
    </p:spTree>
    <p:extLst>
      <p:ext uri="{BB962C8B-B14F-4D97-AF65-F5344CB8AC3E}">
        <p14:creationId xmlns:p14="http://schemas.microsoft.com/office/powerpoint/2010/main" val="20029948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F5F9A0-E650-79CF-4BF9-B38ACE4D4FA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92B712E-5025-2182-0CD2-F91C47C45B4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E705EC8-579E-2FBC-6E50-84BA2879B23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6490ABD1-FF80-DE51-1533-2B3A11722F5D}"/>
              </a:ext>
            </a:extLst>
          </p:cNvPr>
          <p:cNvSpPr>
            <a:spLocks noGrp="1"/>
          </p:cNvSpPr>
          <p:nvPr>
            <p:ph type="sldNum" sz="quarter" idx="5"/>
          </p:nvPr>
        </p:nvSpPr>
        <p:spPr/>
        <p:txBody>
          <a:bodyPr/>
          <a:lstStyle/>
          <a:p>
            <a:fld id="{FC5BBC2B-72B0-2542-8213-717906F3F32B}" type="slidenum">
              <a:rPr lang="en-US" smtClean="0"/>
              <a:t>25</a:t>
            </a:fld>
            <a:endParaRPr lang="en-US"/>
          </a:p>
        </p:txBody>
      </p:sp>
    </p:spTree>
    <p:extLst>
      <p:ext uri="{BB962C8B-B14F-4D97-AF65-F5344CB8AC3E}">
        <p14:creationId xmlns:p14="http://schemas.microsoft.com/office/powerpoint/2010/main" val="394320638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4B8330D-9A12-5652-4243-BDCEF4BAD16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71BF93C-0B80-16A0-B4E6-6E8C80DAF7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32FA990D-DEDC-419A-4111-55D50932482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E971D00-6A2A-74CD-B2C3-F4B94FD0FDD4}"/>
              </a:ext>
            </a:extLst>
          </p:cNvPr>
          <p:cNvSpPr>
            <a:spLocks noGrp="1"/>
          </p:cNvSpPr>
          <p:nvPr>
            <p:ph type="sldNum" sz="quarter" idx="5"/>
          </p:nvPr>
        </p:nvSpPr>
        <p:spPr/>
        <p:txBody>
          <a:bodyPr/>
          <a:lstStyle/>
          <a:p>
            <a:fld id="{FC5BBC2B-72B0-2542-8213-717906F3F32B}" type="slidenum">
              <a:rPr lang="en-US" smtClean="0"/>
              <a:t>26</a:t>
            </a:fld>
            <a:endParaRPr lang="en-US"/>
          </a:p>
        </p:txBody>
      </p:sp>
    </p:spTree>
    <p:extLst>
      <p:ext uri="{BB962C8B-B14F-4D97-AF65-F5344CB8AC3E}">
        <p14:creationId xmlns:p14="http://schemas.microsoft.com/office/powerpoint/2010/main" val="317729977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958733-7653-E2D9-6705-A5D3993BE4C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6DD1BFE-2064-A648-697F-5FE000A03E5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5EFD76F-BFD5-F682-242B-DB0A4202DD6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D21EE5E-EA45-5A3C-7E31-DF28D5E48C86}"/>
              </a:ext>
            </a:extLst>
          </p:cNvPr>
          <p:cNvSpPr>
            <a:spLocks noGrp="1"/>
          </p:cNvSpPr>
          <p:nvPr>
            <p:ph type="sldNum" sz="quarter" idx="5"/>
          </p:nvPr>
        </p:nvSpPr>
        <p:spPr/>
        <p:txBody>
          <a:bodyPr/>
          <a:lstStyle/>
          <a:p>
            <a:fld id="{FC5BBC2B-72B0-2542-8213-717906F3F32B}" type="slidenum">
              <a:rPr lang="en-US" smtClean="0"/>
              <a:t>27</a:t>
            </a:fld>
            <a:endParaRPr lang="en-US"/>
          </a:p>
        </p:txBody>
      </p:sp>
    </p:spTree>
    <p:extLst>
      <p:ext uri="{BB962C8B-B14F-4D97-AF65-F5344CB8AC3E}">
        <p14:creationId xmlns:p14="http://schemas.microsoft.com/office/powerpoint/2010/main" val="164042292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A29EC87-90D8-4789-63DF-26022514B731}"/>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37F7285-E656-8B50-36F1-3EE7EC85017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FA0222F-4B9C-28CE-2C18-338DDF298A65}"/>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9B084BB-BC8F-9C53-B17B-D5656E50B98D}"/>
              </a:ext>
            </a:extLst>
          </p:cNvPr>
          <p:cNvSpPr>
            <a:spLocks noGrp="1"/>
          </p:cNvSpPr>
          <p:nvPr>
            <p:ph type="sldNum" sz="quarter" idx="5"/>
          </p:nvPr>
        </p:nvSpPr>
        <p:spPr/>
        <p:txBody>
          <a:bodyPr/>
          <a:lstStyle/>
          <a:p>
            <a:fld id="{FC5BBC2B-72B0-2542-8213-717906F3F32B}" type="slidenum">
              <a:rPr lang="en-US" smtClean="0"/>
              <a:t>28</a:t>
            </a:fld>
            <a:endParaRPr lang="en-US"/>
          </a:p>
        </p:txBody>
      </p:sp>
    </p:spTree>
    <p:extLst>
      <p:ext uri="{BB962C8B-B14F-4D97-AF65-F5344CB8AC3E}">
        <p14:creationId xmlns:p14="http://schemas.microsoft.com/office/powerpoint/2010/main" val="120309603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ABA562-503F-0C19-53AB-2E9EFB04582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61CA17-2B2B-4289-C0DD-04D2E453AF27}"/>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4EC94EB-F9C3-7A70-E128-5FD7532F319C}"/>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E8382D62-70D1-A008-65E0-C7E5EF52FCE5}"/>
              </a:ext>
            </a:extLst>
          </p:cNvPr>
          <p:cNvSpPr>
            <a:spLocks noGrp="1"/>
          </p:cNvSpPr>
          <p:nvPr>
            <p:ph type="sldNum" sz="quarter" idx="5"/>
          </p:nvPr>
        </p:nvSpPr>
        <p:spPr/>
        <p:txBody>
          <a:bodyPr/>
          <a:lstStyle/>
          <a:p>
            <a:fld id="{FC5BBC2B-72B0-2542-8213-717906F3F32B}" type="slidenum">
              <a:rPr lang="en-US" smtClean="0"/>
              <a:t>3</a:t>
            </a:fld>
            <a:endParaRPr lang="en-US"/>
          </a:p>
        </p:txBody>
      </p:sp>
    </p:spTree>
    <p:extLst>
      <p:ext uri="{BB962C8B-B14F-4D97-AF65-F5344CB8AC3E}">
        <p14:creationId xmlns:p14="http://schemas.microsoft.com/office/powerpoint/2010/main" val="33839821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9110136-8364-BD8E-2F96-624667A2035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79C0694-76E6-1439-D182-0CC4FF05BCE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05F8DB8F-ACAC-D69A-AC1B-D0CEF2EB4C2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1A9EE26-074E-C0FF-0800-A9E35A34AD7E}"/>
              </a:ext>
            </a:extLst>
          </p:cNvPr>
          <p:cNvSpPr>
            <a:spLocks noGrp="1"/>
          </p:cNvSpPr>
          <p:nvPr>
            <p:ph type="sldNum" sz="quarter" idx="5"/>
          </p:nvPr>
        </p:nvSpPr>
        <p:spPr/>
        <p:txBody>
          <a:bodyPr/>
          <a:lstStyle/>
          <a:p>
            <a:fld id="{FC5BBC2B-72B0-2542-8213-717906F3F32B}" type="slidenum">
              <a:rPr lang="en-US" smtClean="0"/>
              <a:t>32</a:t>
            </a:fld>
            <a:endParaRPr lang="en-US"/>
          </a:p>
        </p:txBody>
      </p:sp>
    </p:spTree>
    <p:extLst>
      <p:ext uri="{BB962C8B-B14F-4D97-AF65-F5344CB8AC3E}">
        <p14:creationId xmlns:p14="http://schemas.microsoft.com/office/powerpoint/2010/main" val="127187847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695225D-B262-3C6F-2740-0B2417630FE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D1383BC-F81B-F512-109D-FDA48D7399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8E34ACF-25C1-63A4-BB2C-179098079CE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BE7C8D6-3AE0-DF94-0625-3A49030B7FEE}"/>
              </a:ext>
            </a:extLst>
          </p:cNvPr>
          <p:cNvSpPr>
            <a:spLocks noGrp="1"/>
          </p:cNvSpPr>
          <p:nvPr>
            <p:ph type="sldNum" sz="quarter" idx="5"/>
          </p:nvPr>
        </p:nvSpPr>
        <p:spPr/>
        <p:txBody>
          <a:bodyPr/>
          <a:lstStyle/>
          <a:p>
            <a:fld id="{FC5BBC2B-72B0-2542-8213-717906F3F32B}" type="slidenum">
              <a:rPr lang="en-US" smtClean="0"/>
              <a:t>33</a:t>
            </a:fld>
            <a:endParaRPr lang="en-US"/>
          </a:p>
        </p:txBody>
      </p:sp>
    </p:spTree>
    <p:extLst>
      <p:ext uri="{BB962C8B-B14F-4D97-AF65-F5344CB8AC3E}">
        <p14:creationId xmlns:p14="http://schemas.microsoft.com/office/powerpoint/2010/main" val="102255780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A84CF2-5CD8-E60A-98A1-A6003C0398D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E7B6DD4-2192-648E-1464-D4A981386BA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2155F6-1F11-625C-215C-3E78FD60E2A1}"/>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0A6E27F7-1AED-A1FF-F50C-74E263596FD1}"/>
              </a:ext>
            </a:extLst>
          </p:cNvPr>
          <p:cNvSpPr>
            <a:spLocks noGrp="1"/>
          </p:cNvSpPr>
          <p:nvPr>
            <p:ph type="sldNum" sz="quarter" idx="5"/>
          </p:nvPr>
        </p:nvSpPr>
        <p:spPr/>
        <p:txBody>
          <a:bodyPr/>
          <a:lstStyle/>
          <a:p>
            <a:fld id="{FC5BBC2B-72B0-2542-8213-717906F3F32B}" type="slidenum">
              <a:rPr lang="en-US" smtClean="0"/>
              <a:t>36</a:t>
            </a:fld>
            <a:endParaRPr lang="en-US"/>
          </a:p>
        </p:txBody>
      </p:sp>
    </p:spTree>
    <p:extLst>
      <p:ext uri="{BB962C8B-B14F-4D97-AF65-F5344CB8AC3E}">
        <p14:creationId xmlns:p14="http://schemas.microsoft.com/office/powerpoint/2010/main" val="306015585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F933FD7-5B3E-30B0-AA3F-D998989D175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CC17C31-A7EC-0579-4BFB-DE0E516B75FA}"/>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B00053C-A107-5324-63E8-A572C73CAC61}"/>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845AE343-4EB8-A428-28FC-D2E5B868D285}"/>
              </a:ext>
            </a:extLst>
          </p:cNvPr>
          <p:cNvSpPr>
            <a:spLocks noGrp="1"/>
          </p:cNvSpPr>
          <p:nvPr>
            <p:ph type="sldNum" sz="quarter" idx="5"/>
          </p:nvPr>
        </p:nvSpPr>
        <p:spPr/>
        <p:txBody>
          <a:bodyPr/>
          <a:lstStyle/>
          <a:p>
            <a:fld id="{FC5BBC2B-72B0-2542-8213-717906F3F32B}" type="slidenum">
              <a:rPr lang="en-US" smtClean="0"/>
              <a:t>37</a:t>
            </a:fld>
            <a:endParaRPr lang="en-US"/>
          </a:p>
        </p:txBody>
      </p:sp>
    </p:spTree>
    <p:extLst>
      <p:ext uri="{BB962C8B-B14F-4D97-AF65-F5344CB8AC3E}">
        <p14:creationId xmlns:p14="http://schemas.microsoft.com/office/powerpoint/2010/main" val="1255973416"/>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6296816-BF0A-C658-65BD-58654A3D151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0F34CE1-5D39-4480-CE3A-3AE0BA324FC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1BEDFF4-F5CE-6711-120A-CD41639CD6B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C2F5FC9B-D0C3-032A-ADD2-FC6ADEFA8188}"/>
              </a:ext>
            </a:extLst>
          </p:cNvPr>
          <p:cNvSpPr>
            <a:spLocks noGrp="1"/>
          </p:cNvSpPr>
          <p:nvPr>
            <p:ph type="sldNum" sz="quarter" idx="5"/>
          </p:nvPr>
        </p:nvSpPr>
        <p:spPr/>
        <p:txBody>
          <a:bodyPr/>
          <a:lstStyle/>
          <a:p>
            <a:fld id="{FC5BBC2B-72B0-2542-8213-717906F3F32B}" type="slidenum">
              <a:rPr lang="en-US" smtClean="0"/>
              <a:t>38</a:t>
            </a:fld>
            <a:endParaRPr lang="en-US"/>
          </a:p>
        </p:txBody>
      </p:sp>
    </p:spTree>
    <p:extLst>
      <p:ext uri="{BB962C8B-B14F-4D97-AF65-F5344CB8AC3E}">
        <p14:creationId xmlns:p14="http://schemas.microsoft.com/office/powerpoint/2010/main" val="251791404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69BF81-2326-4967-9D7E-7F081D47F94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B72110-9BB3-9AAD-E53A-5C3C2ADC285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076C887-509B-8D2B-A6D1-15613B0536C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3AF70B4-FA84-B48D-E8F1-D600C6924DB5}"/>
              </a:ext>
            </a:extLst>
          </p:cNvPr>
          <p:cNvSpPr>
            <a:spLocks noGrp="1"/>
          </p:cNvSpPr>
          <p:nvPr>
            <p:ph type="sldNum" sz="quarter" idx="5"/>
          </p:nvPr>
        </p:nvSpPr>
        <p:spPr/>
        <p:txBody>
          <a:bodyPr/>
          <a:lstStyle/>
          <a:p>
            <a:fld id="{FC5BBC2B-72B0-2542-8213-717906F3F32B}" type="slidenum">
              <a:rPr lang="en-US" smtClean="0"/>
              <a:t>41</a:t>
            </a:fld>
            <a:endParaRPr lang="en-US"/>
          </a:p>
        </p:txBody>
      </p:sp>
    </p:spTree>
    <p:extLst>
      <p:ext uri="{BB962C8B-B14F-4D97-AF65-F5344CB8AC3E}">
        <p14:creationId xmlns:p14="http://schemas.microsoft.com/office/powerpoint/2010/main" val="10349148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A3760E-ABE2-5E85-127B-759AB0BE81A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34564F2-B172-DC00-050A-893EB659C35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5052C4D-11B0-9B07-ABDD-600FFC439E3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5BE4F8D6-A84A-0EC4-191B-470160C227F7}"/>
              </a:ext>
            </a:extLst>
          </p:cNvPr>
          <p:cNvSpPr>
            <a:spLocks noGrp="1"/>
          </p:cNvSpPr>
          <p:nvPr>
            <p:ph type="sldNum" sz="quarter" idx="5"/>
          </p:nvPr>
        </p:nvSpPr>
        <p:spPr/>
        <p:txBody>
          <a:bodyPr/>
          <a:lstStyle/>
          <a:p>
            <a:fld id="{FC5BBC2B-72B0-2542-8213-717906F3F32B}" type="slidenum">
              <a:rPr lang="en-US" smtClean="0"/>
              <a:t>42</a:t>
            </a:fld>
            <a:endParaRPr lang="en-US"/>
          </a:p>
        </p:txBody>
      </p:sp>
    </p:spTree>
    <p:extLst>
      <p:ext uri="{BB962C8B-B14F-4D97-AF65-F5344CB8AC3E}">
        <p14:creationId xmlns:p14="http://schemas.microsoft.com/office/powerpoint/2010/main" val="399408253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8C8CD00-F32F-E4C1-742A-12052110BB2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0429ACEE-19FC-1BD1-8432-79328DDA726F}"/>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905890E-3580-10ED-528D-ECC9B292EC2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E1BC7C51-BA2C-47ED-8720-5DE9433FBF2E}"/>
              </a:ext>
            </a:extLst>
          </p:cNvPr>
          <p:cNvSpPr>
            <a:spLocks noGrp="1"/>
          </p:cNvSpPr>
          <p:nvPr>
            <p:ph type="sldNum" sz="quarter" idx="5"/>
          </p:nvPr>
        </p:nvSpPr>
        <p:spPr/>
        <p:txBody>
          <a:bodyPr/>
          <a:lstStyle/>
          <a:p>
            <a:fld id="{FC5BBC2B-72B0-2542-8213-717906F3F32B}" type="slidenum">
              <a:rPr lang="en-US" smtClean="0"/>
              <a:t>43</a:t>
            </a:fld>
            <a:endParaRPr lang="en-US"/>
          </a:p>
        </p:txBody>
      </p:sp>
    </p:spTree>
    <p:extLst>
      <p:ext uri="{BB962C8B-B14F-4D97-AF65-F5344CB8AC3E}">
        <p14:creationId xmlns:p14="http://schemas.microsoft.com/office/powerpoint/2010/main" val="103883981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020DAC-ED02-3579-6B4C-548EC53264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037EA2-4D05-0C87-0BA1-C61D86E4F08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8F32CFF-69EC-0812-A2C3-C67E85C1B7DF}"/>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F944871-BDB0-0DA5-D761-1BF63D2641E0}"/>
              </a:ext>
            </a:extLst>
          </p:cNvPr>
          <p:cNvSpPr>
            <a:spLocks noGrp="1"/>
          </p:cNvSpPr>
          <p:nvPr>
            <p:ph type="sldNum" sz="quarter" idx="5"/>
          </p:nvPr>
        </p:nvSpPr>
        <p:spPr/>
        <p:txBody>
          <a:bodyPr/>
          <a:lstStyle/>
          <a:p>
            <a:fld id="{FC5BBC2B-72B0-2542-8213-717906F3F32B}" type="slidenum">
              <a:rPr lang="en-US" smtClean="0"/>
              <a:t>44</a:t>
            </a:fld>
            <a:endParaRPr lang="en-US"/>
          </a:p>
        </p:txBody>
      </p:sp>
    </p:spTree>
    <p:extLst>
      <p:ext uri="{BB962C8B-B14F-4D97-AF65-F5344CB8AC3E}">
        <p14:creationId xmlns:p14="http://schemas.microsoft.com/office/powerpoint/2010/main" val="2784927050"/>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2D3C52C-899B-DF8D-5AF7-C20B0EA48ED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D2717AD-E1F8-F6CE-8B88-C589AFA85366}"/>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E9475B7-C307-3345-B996-9DB5B0920E1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BD0140BC-2049-2CCB-F784-B14C10513DA0}"/>
              </a:ext>
            </a:extLst>
          </p:cNvPr>
          <p:cNvSpPr>
            <a:spLocks noGrp="1"/>
          </p:cNvSpPr>
          <p:nvPr>
            <p:ph type="sldNum" sz="quarter" idx="5"/>
          </p:nvPr>
        </p:nvSpPr>
        <p:spPr/>
        <p:txBody>
          <a:bodyPr/>
          <a:lstStyle/>
          <a:p>
            <a:fld id="{FC5BBC2B-72B0-2542-8213-717906F3F32B}" type="slidenum">
              <a:rPr lang="en-US" smtClean="0"/>
              <a:t>45</a:t>
            </a:fld>
            <a:endParaRPr lang="en-US"/>
          </a:p>
        </p:txBody>
      </p:sp>
    </p:spTree>
    <p:extLst>
      <p:ext uri="{BB962C8B-B14F-4D97-AF65-F5344CB8AC3E}">
        <p14:creationId xmlns:p14="http://schemas.microsoft.com/office/powerpoint/2010/main" val="201126568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B4E51DF-902C-B06F-59D9-F5DC8FC31ED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4CA841E-882D-D6C3-57A7-E990A8F4973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EC794E9F-6A72-FE5B-595D-2297D3D3A13D}"/>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28CD75C9-D01D-2734-0C07-5A1983E9BF23}"/>
              </a:ext>
            </a:extLst>
          </p:cNvPr>
          <p:cNvSpPr>
            <a:spLocks noGrp="1"/>
          </p:cNvSpPr>
          <p:nvPr>
            <p:ph type="sldNum" sz="quarter" idx="5"/>
          </p:nvPr>
        </p:nvSpPr>
        <p:spPr/>
        <p:txBody>
          <a:bodyPr/>
          <a:lstStyle/>
          <a:p>
            <a:fld id="{FC5BBC2B-72B0-2542-8213-717906F3F32B}" type="slidenum">
              <a:rPr lang="en-US" smtClean="0"/>
              <a:t>4</a:t>
            </a:fld>
            <a:endParaRPr lang="en-US"/>
          </a:p>
        </p:txBody>
      </p:sp>
    </p:spTree>
    <p:extLst>
      <p:ext uri="{BB962C8B-B14F-4D97-AF65-F5344CB8AC3E}">
        <p14:creationId xmlns:p14="http://schemas.microsoft.com/office/powerpoint/2010/main" val="154756104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A814DE-47E4-112F-5A5C-E5DAB0F43F3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1CAAD94-D5D2-1FDE-677C-A8C07547CD9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BB57357-9393-6B1C-8BF6-F629FC3C74F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F29D4473-562E-6552-A2B7-92653BAF2948}"/>
              </a:ext>
            </a:extLst>
          </p:cNvPr>
          <p:cNvSpPr>
            <a:spLocks noGrp="1"/>
          </p:cNvSpPr>
          <p:nvPr>
            <p:ph type="sldNum" sz="quarter" idx="5"/>
          </p:nvPr>
        </p:nvSpPr>
        <p:spPr/>
        <p:txBody>
          <a:bodyPr/>
          <a:lstStyle/>
          <a:p>
            <a:fld id="{FC5BBC2B-72B0-2542-8213-717906F3F32B}" type="slidenum">
              <a:rPr lang="en-US" smtClean="0"/>
              <a:t>46</a:t>
            </a:fld>
            <a:endParaRPr lang="en-US"/>
          </a:p>
        </p:txBody>
      </p:sp>
    </p:spTree>
    <p:extLst>
      <p:ext uri="{BB962C8B-B14F-4D97-AF65-F5344CB8AC3E}">
        <p14:creationId xmlns:p14="http://schemas.microsoft.com/office/powerpoint/2010/main" val="10231547"/>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3DD09C7-B805-8631-CF21-5DC00BA5A0B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77F8D69D-B68A-B781-E691-3B4B4A584681}"/>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AB3571E-2FC7-6412-0C61-49F65997E0E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A10AC72-AEFE-7FF1-4BAE-A9992E6A82AE}"/>
              </a:ext>
            </a:extLst>
          </p:cNvPr>
          <p:cNvSpPr>
            <a:spLocks noGrp="1"/>
          </p:cNvSpPr>
          <p:nvPr>
            <p:ph type="sldNum" sz="quarter" idx="5"/>
          </p:nvPr>
        </p:nvSpPr>
        <p:spPr/>
        <p:txBody>
          <a:bodyPr/>
          <a:lstStyle/>
          <a:p>
            <a:fld id="{FC5BBC2B-72B0-2542-8213-717906F3F32B}" type="slidenum">
              <a:rPr lang="en-US" smtClean="0"/>
              <a:t>47</a:t>
            </a:fld>
            <a:endParaRPr lang="en-US"/>
          </a:p>
        </p:txBody>
      </p:sp>
    </p:spTree>
    <p:extLst>
      <p:ext uri="{BB962C8B-B14F-4D97-AF65-F5344CB8AC3E}">
        <p14:creationId xmlns:p14="http://schemas.microsoft.com/office/powerpoint/2010/main" val="4165141682"/>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E29E58-14D4-9EA5-F1C4-DE349988D47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C684483-5845-F494-F8BF-02718F5F9FB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974BA74-AE16-34FD-2E43-B5DEA5241D2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09394833-7487-3B57-0136-F4446AD2D469}"/>
              </a:ext>
            </a:extLst>
          </p:cNvPr>
          <p:cNvSpPr>
            <a:spLocks noGrp="1"/>
          </p:cNvSpPr>
          <p:nvPr>
            <p:ph type="sldNum" sz="quarter" idx="5"/>
          </p:nvPr>
        </p:nvSpPr>
        <p:spPr/>
        <p:txBody>
          <a:bodyPr/>
          <a:lstStyle/>
          <a:p>
            <a:fld id="{FC5BBC2B-72B0-2542-8213-717906F3F32B}" type="slidenum">
              <a:rPr lang="en-US" smtClean="0"/>
              <a:t>48</a:t>
            </a:fld>
            <a:endParaRPr lang="en-US"/>
          </a:p>
        </p:txBody>
      </p:sp>
    </p:spTree>
    <p:extLst>
      <p:ext uri="{BB962C8B-B14F-4D97-AF65-F5344CB8AC3E}">
        <p14:creationId xmlns:p14="http://schemas.microsoft.com/office/powerpoint/2010/main" val="2446035729"/>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9036CA-5FD8-8119-759A-811A9E533A0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3B8D7202-E774-934E-FA61-A371879E93B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09467AB-6AC9-8503-2917-DCD77DC4FEA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15F61C12-0644-5E31-6455-C9537202351C}"/>
              </a:ext>
            </a:extLst>
          </p:cNvPr>
          <p:cNvSpPr>
            <a:spLocks noGrp="1"/>
          </p:cNvSpPr>
          <p:nvPr>
            <p:ph type="sldNum" sz="quarter" idx="5"/>
          </p:nvPr>
        </p:nvSpPr>
        <p:spPr/>
        <p:txBody>
          <a:bodyPr/>
          <a:lstStyle/>
          <a:p>
            <a:fld id="{FC5BBC2B-72B0-2542-8213-717906F3F32B}" type="slidenum">
              <a:rPr lang="en-US" smtClean="0"/>
              <a:t>50</a:t>
            </a:fld>
            <a:endParaRPr lang="en-US"/>
          </a:p>
        </p:txBody>
      </p:sp>
    </p:spTree>
    <p:extLst>
      <p:ext uri="{BB962C8B-B14F-4D97-AF65-F5344CB8AC3E}">
        <p14:creationId xmlns:p14="http://schemas.microsoft.com/office/powerpoint/2010/main" val="412948028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B173D7-C6B0-C45C-CFD0-E9115ACB71A9}"/>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132AAF-FB9C-E7A5-E9DA-33ECCF6763D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1E0F7C89-872C-0758-7A8D-17D545300CF3}"/>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FD4773B7-7CFF-8473-1E69-82AE9CEDC9C1}"/>
              </a:ext>
            </a:extLst>
          </p:cNvPr>
          <p:cNvSpPr>
            <a:spLocks noGrp="1"/>
          </p:cNvSpPr>
          <p:nvPr>
            <p:ph type="sldNum" sz="quarter" idx="5"/>
          </p:nvPr>
        </p:nvSpPr>
        <p:spPr/>
        <p:txBody>
          <a:bodyPr/>
          <a:lstStyle/>
          <a:p>
            <a:fld id="{FC5BBC2B-72B0-2542-8213-717906F3F32B}" type="slidenum">
              <a:rPr lang="en-US" smtClean="0"/>
              <a:t>51</a:t>
            </a:fld>
            <a:endParaRPr lang="en-US"/>
          </a:p>
        </p:txBody>
      </p:sp>
    </p:spTree>
    <p:extLst>
      <p:ext uri="{BB962C8B-B14F-4D97-AF65-F5344CB8AC3E}">
        <p14:creationId xmlns:p14="http://schemas.microsoft.com/office/powerpoint/2010/main" val="355578035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DBC1890-6637-A668-941C-327DF39C258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516587B-7D7D-813F-F37B-3F9172A0876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C641934-CF61-12FE-4E0C-99DF688B2CF6}"/>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34B99295-0A14-9C59-A4C5-17B8F72C23E6}"/>
              </a:ext>
            </a:extLst>
          </p:cNvPr>
          <p:cNvSpPr>
            <a:spLocks noGrp="1"/>
          </p:cNvSpPr>
          <p:nvPr>
            <p:ph type="sldNum" sz="quarter" idx="5"/>
          </p:nvPr>
        </p:nvSpPr>
        <p:spPr/>
        <p:txBody>
          <a:bodyPr/>
          <a:lstStyle/>
          <a:p>
            <a:fld id="{FC5BBC2B-72B0-2542-8213-717906F3F32B}" type="slidenum">
              <a:rPr lang="en-US" smtClean="0"/>
              <a:t>55</a:t>
            </a:fld>
            <a:endParaRPr lang="en-US"/>
          </a:p>
        </p:txBody>
      </p:sp>
    </p:spTree>
    <p:extLst>
      <p:ext uri="{BB962C8B-B14F-4D97-AF65-F5344CB8AC3E}">
        <p14:creationId xmlns:p14="http://schemas.microsoft.com/office/powerpoint/2010/main" val="2592705816"/>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63F9DB9-DC8E-7EC6-D8C3-B4BAA14BA09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12B8A956-7047-7EB5-CB3C-F64F3774194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FB69DE3-2178-F6A9-8C4D-53893DD72DBD}"/>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1ABD0F97-04A1-0510-7372-73F067DB3CF5}"/>
              </a:ext>
            </a:extLst>
          </p:cNvPr>
          <p:cNvSpPr>
            <a:spLocks noGrp="1"/>
          </p:cNvSpPr>
          <p:nvPr>
            <p:ph type="sldNum" sz="quarter" idx="5"/>
          </p:nvPr>
        </p:nvSpPr>
        <p:spPr/>
        <p:txBody>
          <a:bodyPr/>
          <a:lstStyle/>
          <a:p>
            <a:fld id="{FC5BBC2B-72B0-2542-8213-717906F3F32B}" type="slidenum">
              <a:rPr lang="en-US" smtClean="0"/>
              <a:t>57</a:t>
            </a:fld>
            <a:endParaRPr lang="en-US"/>
          </a:p>
        </p:txBody>
      </p:sp>
    </p:spTree>
    <p:extLst>
      <p:ext uri="{BB962C8B-B14F-4D97-AF65-F5344CB8AC3E}">
        <p14:creationId xmlns:p14="http://schemas.microsoft.com/office/powerpoint/2010/main" val="3386571386"/>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ED7666E-1D01-0DC0-5821-A2C38CC2A06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9F40742-C2A3-E871-49F8-9179E829B54E}"/>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5779AB30-6A6A-B474-77CB-AC08906D930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A9E38BEC-89A0-B082-1FC2-2308209B9243}"/>
              </a:ext>
            </a:extLst>
          </p:cNvPr>
          <p:cNvSpPr>
            <a:spLocks noGrp="1"/>
          </p:cNvSpPr>
          <p:nvPr>
            <p:ph type="sldNum" sz="quarter" idx="5"/>
          </p:nvPr>
        </p:nvSpPr>
        <p:spPr/>
        <p:txBody>
          <a:bodyPr/>
          <a:lstStyle/>
          <a:p>
            <a:fld id="{FC5BBC2B-72B0-2542-8213-717906F3F32B}" type="slidenum">
              <a:rPr lang="en-US" smtClean="0"/>
              <a:t>58</a:t>
            </a:fld>
            <a:endParaRPr lang="en-US"/>
          </a:p>
        </p:txBody>
      </p:sp>
    </p:spTree>
    <p:extLst>
      <p:ext uri="{BB962C8B-B14F-4D97-AF65-F5344CB8AC3E}">
        <p14:creationId xmlns:p14="http://schemas.microsoft.com/office/powerpoint/2010/main" val="114127279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F52A15A-DBAD-6219-214E-C5BD28A5B162}"/>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B42B70D8-3E5B-C58A-6C81-2016B1CE355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0E5D53-0C8B-A85D-C84A-D01EC1A159BF}"/>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5839182-12C1-FD68-1D23-A18443ED46DF}"/>
              </a:ext>
            </a:extLst>
          </p:cNvPr>
          <p:cNvSpPr>
            <a:spLocks noGrp="1"/>
          </p:cNvSpPr>
          <p:nvPr>
            <p:ph type="sldNum" sz="quarter" idx="5"/>
          </p:nvPr>
        </p:nvSpPr>
        <p:spPr/>
        <p:txBody>
          <a:bodyPr/>
          <a:lstStyle/>
          <a:p>
            <a:fld id="{FC5BBC2B-72B0-2542-8213-717906F3F32B}" type="slidenum">
              <a:rPr lang="en-US" smtClean="0"/>
              <a:t>59</a:t>
            </a:fld>
            <a:endParaRPr lang="en-US"/>
          </a:p>
        </p:txBody>
      </p:sp>
    </p:spTree>
    <p:extLst>
      <p:ext uri="{BB962C8B-B14F-4D97-AF65-F5344CB8AC3E}">
        <p14:creationId xmlns:p14="http://schemas.microsoft.com/office/powerpoint/2010/main" val="747936396"/>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ABE8E2-5CA1-EAA9-8A67-3A975DFD80D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19BA158-D5F6-989C-CEE9-9368884ED9C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82ED2E05-0C5F-1088-B914-8093A087BC3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5B75124A-FDF4-F1E5-C173-B33660CDDE68}"/>
              </a:ext>
            </a:extLst>
          </p:cNvPr>
          <p:cNvSpPr>
            <a:spLocks noGrp="1"/>
          </p:cNvSpPr>
          <p:nvPr>
            <p:ph type="sldNum" sz="quarter" idx="5"/>
          </p:nvPr>
        </p:nvSpPr>
        <p:spPr/>
        <p:txBody>
          <a:bodyPr/>
          <a:lstStyle/>
          <a:p>
            <a:fld id="{FC5BBC2B-72B0-2542-8213-717906F3F32B}" type="slidenum">
              <a:rPr lang="en-US" smtClean="0"/>
              <a:t>61</a:t>
            </a:fld>
            <a:endParaRPr lang="en-US"/>
          </a:p>
        </p:txBody>
      </p:sp>
    </p:spTree>
    <p:extLst>
      <p:ext uri="{BB962C8B-B14F-4D97-AF65-F5344CB8AC3E}">
        <p14:creationId xmlns:p14="http://schemas.microsoft.com/office/powerpoint/2010/main" val="13796708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A7E9482-C73F-39C4-88AF-C033AD08E05F}"/>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824191E0-D789-67A4-4C80-383603E4D178}"/>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FA6999DD-3F80-6B57-8051-B74A92EB3467}"/>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EE88C9B-7D32-0F87-BD79-F1567AF01D01}"/>
              </a:ext>
            </a:extLst>
          </p:cNvPr>
          <p:cNvSpPr>
            <a:spLocks noGrp="1"/>
          </p:cNvSpPr>
          <p:nvPr>
            <p:ph type="sldNum" sz="quarter" idx="5"/>
          </p:nvPr>
        </p:nvSpPr>
        <p:spPr/>
        <p:txBody>
          <a:bodyPr/>
          <a:lstStyle/>
          <a:p>
            <a:fld id="{FC5BBC2B-72B0-2542-8213-717906F3F32B}" type="slidenum">
              <a:rPr lang="en-US" smtClean="0"/>
              <a:t>5</a:t>
            </a:fld>
            <a:endParaRPr lang="en-US"/>
          </a:p>
        </p:txBody>
      </p:sp>
    </p:spTree>
    <p:extLst>
      <p:ext uri="{BB962C8B-B14F-4D97-AF65-F5344CB8AC3E}">
        <p14:creationId xmlns:p14="http://schemas.microsoft.com/office/powerpoint/2010/main" val="86128865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05C33-15C6-2B8D-1EA4-A76C1DDBBDD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B372E18-B425-05E0-7F28-DF209E7DF3E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1CD22DA-40BB-FFA9-B898-966815F5AD59}"/>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24AF173-FAAD-94E1-BD5A-F373C323BE97}"/>
              </a:ext>
            </a:extLst>
          </p:cNvPr>
          <p:cNvSpPr>
            <a:spLocks noGrp="1"/>
          </p:cNvSpPr>
          <p:nvPr>
            <p:ph type="sldNum" sz="quarter" idx="5"/>
          </p:nvPr>
        </p:nvSpPr>
        <p:spPr/>
        <p:txBody>
          <a:bodyPr/>
          <a:lstStyle/>
          <a:p>
            <a:fld id="{FC5BBC2B-72B0-2542-8213-717906F3F32B}" type="slidenum">
              <a:rPr lang="en-US" smtClean="0"/>
              <a:t>6</a:t>
            </a:fld>
            <a:endParaRPr lang="en-US"/>
          </a:p>
        </p:txBody>
      </p:sp>
    </p:spTree>
    <p:extLst>
      <p:ext uri="{BB962C8B-B14F-4D97-AF65-F5344CB8AC3E}">
        <p14:creationId xmlns:p14="http://schemas.microsoft.com/office/powerpoint/2010/main" val="61255418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8DCA1C7-4D43-4C7A-E0BA-C4CC6E0CF00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892C112-44BE-BDF9-F8FB-6D2A5971E6E2}"/>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258CECA7-A54B-1449-7FDA-B6B0BC827D50}"/>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2A74A458-7904-C3C9-0CD9-41780CEFAAEB}"/>
              </a:ext>
            </a:extLst>
          </p:cNvPr>
          <p:cNvSpPr>
            <a:spLocks noGrp="1"/>
          </p:cNvSpPr>
          <p:nvPr>
            <p:ph type="sldNum" sz="quarter" idx="5"/>
          </p:nvPr>
        </p:nvSpPr>
        <p:spPr/>
        <p:txBody>
          <a:bodyPr/>
          <a:lstStyle/>
          <a:p>
            <a:fld id="{FC5BBC2B-72B0-2542-8213-717906F3F32B}" type="slidenum">
              <a:rPr lang="en-US" smtClean="0"/>
              <a:t>9</a:t>
            </a:fld>
            <a:endParaRPr lang="en-US"/>
          </a:p>
        </p:txBody>
      </p:sp>
    </p:spTree>
    <p:extLst>
      <p:ext uri="{BB962C8B-B14F-4D97-AF65-F5344CB8AC3E}">
        <p14:creationId xmlns:p14="http://schemas.microsoft.com/office/powerpoint/2010/main" val="350700122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0DFFA8B-5017-E7DD-E568-C7A3B9C2CBF3}"/>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A90109AF-1A63-C4CC-7206-A793F0D69279}"/>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7EA57A3-7DC1-F889-DAE9-30E68803AAA0}"/>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D7BCD011-01D7-71FA-E959-902DFB86C672}"/>
              </a:ext>
            </a:extLst>
          </p:cNvPr>
          <p:cNvSpPr>
            <a:spLocks noGrp="1"/>
          </p:cNvSpPr>
          <p:nvPr>
            <p:ph type="sldNum" sz="quarter" idx="5"/>
          </p:nvPr>
        </p:nvSpPr>
        <p:spPr/>
        <p:txBody>
          <a:bodyPr/>
          <a:lstStyle/>
          <a:p>
            <a:fld id="{FC5BBC2B-72B0-2542-8213-717906F3F32B}" type="slidenum">
              <a:rPr lang="en-US" smtClean="0"/>
              <a:t>11</a:t>
            </a:fld>
            <a:endParaRPr lang="en-US"/>
          </a:p>
        </p:txBody>
      </p:sp>
    </p:spTree>
    <p:extLst>
      <p:ext uri="{BB962C8B-B14F-4D97-AF65-F5344CB8AC3E}">
        <p14:creationId xmlns:p14="http://schemas.microsoft.com/office/powerpoint/2010/main" val="29702034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3EA6FA6-A0AA-4D4D-42B3-1ED53E29FB15}"/>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DBD6FBD-2E95-9349-7C7B-1A3B09F4446B}"/>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78B3A0B2-2E23-7D8E-9728-E71A24FAC115}"/>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79092000-9746-EC71-EEE7-807185026F18}"/>
              </a:ext>
            </a:extLst>
          </p:cNvPr>
          <p:cNvSpPr>
            <a:spLocks noGrp="1"/>
          </p:cNvSpPr>
          <p:nvPr>
            <p:ph type="sldNum" sz="quarter" idx="5"/>
          </p:nvPr>
        </p:nvSpPr>
        <p:spPr/>
        <p:txBody>
          <a:bodyPr/>
          <a:lstStyle/>
          <a:p>
            <a:fld id="{FC5BBC2B-72B0-2542-8213-717906F3F32B}" type="slidenum">
              <a:rPr lang="en-US" smtClean="0"/>
              <a:t>12</a:t>
            </a:fld>
            <a:endParaRPr lang="en-US"/>
          </a:p>
        </p:txBody>
      </p:sp>
    </p:spTree>
    <p:extLst>
      <p:ext uri="{BB962C8B-B14F-4D97-AF65-F5344CB8AC3E}">
        <p14:creationId xmlns:p14="http://schemas.microsoft.com/office/powerpoint/2010/main" val="16514100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0BA878D-C47D-09F0-A6C1-FD750C580BE4}"/>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A76E172-AC86-E77D-3C94-A62B1651A0C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1A33523-8EDB-B8D9-BB48-18CF7B36BA74}"/>
              </a:ext>
            </a:extLst>
          </p:cNvPr>
          <p:cNvSpPr>
            <a:spLocks noGrp="1"/>
          </p:cNvSpPr>
          <p:nvPr>
            <p:ph type="body" idx="1"/>
          </p:nvPr>
        </p:nvSpPr>
        <p:spPr/>
        <p:txBody>
          <a:bodyPr/>
          <a:lstStyle/>
          <a:p>
            <a:endParaRPr lang="en-US"/>
          </a:p>
        </p:txBody>
      </p:sp>
      <p:sp>
        <p:nvSpPr>
          <p:cNvPr id="4" name="Slide Number Placeholder 3">
            <a:extLst>
              <a:ext uri="{FF2B5EF4-FFF2-40B4-BE49-F238E27FC236}">
                <a16:creationId xmlns:a16="http://schemas.microsoft.com/office/drawing/2014/main" id="{A43D4C03-122A-75FC-8E4C-8D0AC6D686E0}"/>
              </a:ext>
            </a:extLst>
          </p:cNvPr>
          <p:cNvSpPr>
            <a:spLocks noGrp="1"/>
          </p:cNvSpPr>
          <p:nvPr>
            <p:ph type="sldNum" sz="quarter" idx="5"/>
          </p:nvPr>
        </p:nvSpPr>
        <p:spPr/>
        <p:txBody>
          <a:bodyPr/>
          <a:lstStyle/>
          <a:p>
            <a:fld id="{FC5BBC2B-72B0-2542-8213-717906F3F32B}" type="slidenum">
              <a:rPr lang="en-US" smtClean="0"/>
              <a:t>13</a:t>
            </a:fld>
            <a:endParaRPr lang="en-US"/>
          </a:p>
        </p:txBody>
      </p:sp>
    </p:spTree>
    <p:extLst>
      <p:ext uri="{BB962C8B-B14F-4D97-AF65-F5344CB8AC3E}">
        <p14:creationId xmlns:p14="http://schemas.microsoft.com/office/powerpoint/2010/main" val="6823392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E93A222-E9A5-86A7-CA5B-F1454F6B149F}"/>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18B1BB04-B26C-8367-402D-4A403969151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E1D93DBA-9855-EACB-E3EA-FE670C07E0D1}"/>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E1478685-B7B4-5009-6E90-7E2CF4513B2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2E6BC47A-68B5-00AD-AEEE-26E2ED3D57C9}"/>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81071705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075BE8-BB4F-A59C-CC03-572746213CE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76268F9-F24D-CC96-DFDF-96BA503031AC}"/>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8CEEAD1E-AF18-1BE5-864D-E8E83A7F280D}"/>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07E8AF4E-AC35-6763-4FD5-E28BC7938A8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B62C237-91AD-ACF7-1E78-E6871025725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8809773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CD386549-9272-96F4-733B-023F29D8C72E}"/>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3796DD84-F5D0-A6D4-FD45-84596E01E048}"/>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07BDB83-4A42-E260-36E8-A5F0422E4C5F}"/>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8144FA91-B94E-A673-2B58-96ECDBD92F9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ACA8872-9098-E8CE-487A-B595DAC0478C}"/>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34934209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78FEFC9-B55E-5926-78C0-FC9855DA6078}"/>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274DA0E-AB04-8E47-B48C-8A7B3C3F9B3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C4F2753F-435D-F327-8496-AD8347F29C6F}"/>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D18D3F2D-9199-3368-9CE9-EC96BE10C5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DB0056-2C57-6C55-3947-37958B0036B1}"/>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35874034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7B5455-7303-9CA9-7B04-4E40CB1768A5}"/>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D16D6EC-F9A0-CD31-C69A-7C158021F022}"/>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FB2E3037-4B77-9163-84F9-8540215BBDA8}"/>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DED90846-B51D-A53B-43E8-F806F17B773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7830A17-DDA1-AD7B-2BC1-4C889236642A}"/>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09580939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CE6134-F614-D38A-F20D-0259B2A9513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4042C2E6-5655-C31D-6178-7A2D1E62847D}"/>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E1076EA-FFF5-783B-3BB6-E175FF69383E}"/>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0D8247BC-4ED2-CAB9-E63D-18EA49A469F7}"/>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1A92A840-F54E-6BC7-2EE8-7E424F6581F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C862C0C-4E72-01E0-8854-5BF057DD55F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41963465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2D0BA3-D4FA-FCC7-0BC4-8B4767357A9D}"/>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F901ABB5-08A4-37BB-2D89-EC89CD88ACAC}"/>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89A6BD57-2E7B-4CF5-ED44-C8CFD885B842}"/>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20065104-D897-2178-DD49-D8CE5D57EED3}"/>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88A85B65-907C-3DA3-80B4-811AE00BA314}"/>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D4643E83-8AFF-4916-8259-B0351DC34459}"/>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8" name="Footer Placeholder 7">
            <a:extLst>
              <a:ext uri="{FF2B5EF4-FFF2-40B4-BE49-F238E27FC236}">
                <a16:creationId xmlns:a16="http://schemas.microsoft.com/office/drawing/2014/main" id="{CE34F1F9-83C0-4923-9583-5C7C1C02E37D}"/>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63EECAFC-CB83-63FF-1987-F4A9D7CF08DF}"/>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70593934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8DE21-8D34-F3B9-6F30-8D5FD6E30642}"/>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4E349365-1099-4AA3-A1EA-57F6B9527530}"/>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4" name="Footer Placeholder 3">
            <a:extLst>
              <a:ext uri="{FF2B5EF4-FFF2-40B4-BE49-F238E27FC236}">
                <a16:creationId xmlns:a16="http://schemas.microsoft.com/office/drawing/2014/main" id="{034BD4C7-287F-D3F4-80DD-412067E0DC84}"/>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2CAF2EF0-DD70-3CB4-DB8D-89C795C2C2B2}"/>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44858815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D0C957D-EE5D-2F57-0ADB-D3E1C3C47D32}"/>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3" name="Footer Placeholder 2">
            <a:extLst>
              <a:ext uri="{FF2B5EF4-FFF2-40B4-BE49-F238E27FC236}">
                <a16:creationId xmlns:a16="http://schemas.microsoft.com/office/drawing/2014/main" id="{7723C946-8CA1-0D0E-E6A6-E49ABD8784D6}"/>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5F240142-C5EF-C514-7B54-73C8A01CC5EC}"/>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24759231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7592A68-8CB4-DF2E-29D4-3951B476F393}"/>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E8A11215-2760-3831-848B-AE12C75EA33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0C213F4F-2F5A-0C7B-214A-FDFD7E29763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0720DD07-76C5-7182-9197-733B85A71211}"/>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889123C9-9448-068F-9E42-0FF9BF268E59}"/>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C559215-7A38-9D83-6C1B-ABBEB5D8FD73}"/>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84316020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6806B1-FFD0-4D8A-06EF-65B9D9249032}"/>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2FFD9DA-2B0A-8D9B-40C4-906F32B89DD2}"/>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4CC0DD3-0689-FB3B-9F40-966CEE33544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A642492F-E8B8-BCF3-3F36-6070D070B2B6}"/>
              </a:ext>
            </a:extLst>
          </p:cNvPr>
          <p:cNvSpPr>
            <a:spLocks noGrp="1"/>
          </p:cNvSpPr>
          <p:nvPr>
            <p:ph type="dt" sz="half" idx="10"/>
          </p:nvPr>
        </p:nvSpPr>
        <p:spPr/>
        <p:txBody>
          <a:bodyPr/>
          <a:lstStyle/>
          <a:p>
            <a:fld id="{75A66788-8C42-AF46-A5E8-A812D6157D58}" type="datetimeFigureOut">
              <a:rPr lang="en-US" smtClean="0"/>
              <a:t>2/19/26</a:t>
            </a:fld>
            <a:endParaRPr lang="en-US"/>
          </a:p>
        </p:txBody>
      </p:sp>
      <p:sp>
        <p:nvSpPr>
          <p:cNvPr id="6" name="Footer Placeholder 5">
            <a:extLst>
              <a:ext uri="{FF2B5EF4-FFF2-40B4-BE49-F238E27FC236}">
                <a16:creationId xmlns:a16="http://schemas.microsoft.com/office/drawing/2014/main" id="{39FCAE27-A74C-E28B-135C-33A03B18D7C2}"/>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AB3BB6B-C15C-C5BB-E310-AE57625FE62F}"/>
              </a:ext>
            </a:extLst>
          </p:cNvPr>
          <p:cNvSpPr>
            <a:spLocks noGrp="1"/>
          </p:cNvSpPr>
          <p:nvPr>
            <p:ph type="sldNum" sz="quarter" idx="12"/>
          </p:nvPr>
        </p:nvSpPr>
        <p:spPr/>
        <p:txBody>
          <a:bodyPr/>
          <a:lstStyle/>
          <a:p>
            <a:fld id="{CFA548BB-BFC1-7E4C-9C86-6066836D2D12}" type="slidenum">
              <a:rPr lang="en-US" smtClean="0"/>
              <a:t>‹#›</a:t>
            </a:fld>
            <a:endParaRPr lang="en-US"/>
          </a:p>
        </p:txBody>
      </p:sp>
    </p:spTree>
    <p:extLst>
      <p:ext uri="{BB962C8B-B14F-4D97-AF65-F5344CB8AC3E}">
        <p14:creationId xmlns:p14="http://schemas.microsoft.com/office/powerpoint/2010/main" val="5975374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F03EAAD-62D6-410D-9203-F6229C9B49A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303E65B-FF39-116F-BDFC-441DF01070AC}"/>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52CB7FD-0A76-2F45-5989-8D14B8D1B522}"/>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5A66788-8C42-AF46-A5E8-A812D6157D58}" type="datetimeFigureOut">
              <a:rPr lang="en-US" smtClean="0"/>
              <a:t>2/19/26</a:t>
            </a:fld>
            <a:endParaRPr lang="en-US"/>
          </a:p>
        </p:txBody>
      </p:sp>
      <p:sp>
        <p:nvSpPr>
          <p:cNvPr id="5" name="Footer Placeholder 4">
            <a:extLst>
              <a:ext uri="{FF2B5EF4-FFF2-40B4-BE49-F238E27FC236}">
                <a16:creationId xmlns:a16="http://schemas.microsoft.com/office/drawing/2014/main" id="{B87D80F5-E6C7-6937-F050-755568C14324}"/>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7288F8ED-30C0-355C-F1F9-85F8EF89F1A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FA548BB-BFC1-7E4C-9C86-6066836D2D12}" type="slidenum">
              <a:rPr lang="en-US" smtClean="0"/>
              <a:t>‹#›</a:t>
            </a:fld>
            <a:endParaRPr lang="en-US"/>
          </a:p>
        </p:txBody>
      </p:sp>
    </p:spTree>
    <p:extLst>
      <p:ext uri="{BB962C8B-B14F-4D97-AF65-F5344CB8AC3E}">
        <p14:creationId xmlns:p14="http://schemas.microsoft.com/office/powerpoint/2010/main" val="352993585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3.png"/><Relationship Id="rId7"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9.png"/><Relationship Id="rId5" Type="http://schemas.openxmlformats.org/officeDocument/2006/relationships/image" Target="../media/image8.png"/><Relationship Id="rId4" Type="http://schemas.microsoft.com/office/2007/relationships/hdphoto" Target="../media/hdphoto3.wdp"/></Relationships>
</file>

<file path=ppt/slides/_rels/slide12.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3.png"/><Relationship Id="rId7"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5.png"/><Relationship Id="rId4" Type="http://schemas.microsoft.com/office/2007/relationships/hdphoto" Target="../media/hdphoto4.wdp"/><Relationship Id="rId9" Type="http://schemas.openxmlformats.org/officeDocument/2006/relationships/image" Target="../media/image9.png"/></Relationships>
</file>

<file path=ppt/slides/_rels/slide13.xml.rels><?xml version="1.0" encoding="UTF-8" standalone="yes"?>
<Relationships xmlns="http://schemas.openxmlformats.org/package/2006/relationships"><Relationship Id="rId8" Type="http://schemas.openxmlformats.org/officeDocument/2006/relationships/image" Target="../media/image5.png"/><Relationship Id="rId3" Type="http://schemas.openxmlformats.org/officeDocument/2006/relationships/image" Target="../media/image3.png"/><Relationship Id="rId7" Type="http://schemas.openxmlformats.org/officeDocument/2006/relationships/image" Target="../media/image9.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8.png"/><Relationship Id="rId5" Type="http://schemas.openxmlformats.org/officeDocument/2006/relationships/image" Target="../media/image10.png"/><Relationship Id="rId4" Type="http://schemas.microsoft.com/office/2007/relationships/hdphoto" Target="../media/hdphoto4.wdp"/><Relationship Id="rId9" Type="http://schemas.openxmlformats.org/officeDocument/2006/relationships/image" Target="../media/image4.png"/></Relationships>
</file>

<file path=ppt/slides/_rels/slide14.xml.rels><?xml version="1.0" encoding="UTF-8" standalone="yes"?>
<Relationships xmlns="http://schemas.openxmlformats.org/package/2006/relationships"><Relationship Id="rId8" Type="http://schemas.openxmlformats.org/officeDocument/2006/relationships/image" Target="../media/image8.png"/><Relationship Id="rId3" Type="http://schemas.openxmlformats.org/officeDocument/2006/relationships/image" Target="../media/image10.png"/><Relationship Id="rId7" Type="http://schemas.openxmlformats.org/officeDocument/2006/relationships/image" Target="../media/image4.pn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5.png"/><Relationship Id="rId5" Type="http://schemas.microsoft.com/office/2007/relationships/hdphoto" Target="../media/hdphoto5.wdp"/><Relationship Id="rId4" Type="http://schemas.openxmlformats.org/officeDocument/2006/relationships/image" Target="../media/image3.png"/><Relationship Id="rId9" Type="http://schemas.openxmlformats.org/officeDocument/2006/relationships/image" Target="../media/image9.png"/></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1.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microsoft.com/office/2007/relationships/hdphoto" Target="../media/hdphoto5.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3.xml"/><Relationship Id="rId1" Type="http://schemas.openxmlformats.org/officeDocument/2006/relationships/slideLayout" Target="../slideLayouts/slideLayout7.xml"/><Relationship Id="rId4" Type="http://schemas.microsoft.com/office/2007/relationships/hdphoto" Target="../media/hdphoto6.wdp"/></Relationships>
</file>

<file path=ppt/slides/_rels/slide21.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2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1.png"/><Relationship Id="rId4" Type="http://schemas.openxmlformats.org/officeDocument/2006/relationships/image" Target="../media/image12.png"/></Relationships>
</file>

<file path=ppt/slides/_rels/slide2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4.xml"/><Relationship Id="rId1" Type="http://schemas.openxmlformats.org/officeDocument/2006/relationships/slideLayout" Target="../slideLayouts/slideLayout7.xml"/><Relationship Id="rId4" Type="http://schemas.microsoft.com/office/2007/relationships/hdphoto" Target="../media/hdphoto6.wdp"/></Relationships>
</file>

<file path=ppt/slides/_rels/slide2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5.xml"/><Relationship Id="rId1" Type="http://schemas.openxmlformats.org/officeDocument/2006/relationships/slideLayout" Target="../slideLayouts/slideLayout7.xml"/><Relationship Id="rId4" Type="http://schemas.microsoft.com/office/2007/relationships/hdphoto" Target="../media/hdphoto6.wdp"/></Relationships>
</file>

<file path=ppt/slides/_rels/slide2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6.xml"/><Relationship Id="rId1" Type="http://schemas.openxmlformats.org/officeDocument/2006/relationships/slideLayout" Target="../slideLayouts/slideLayout7.xml"/><Relationship Id="rId4" Type="http://schemas.microsoft.com/office/2007/relationships/hdphoto" Target="../media/hdphoto6.wdp"/></Relationships>
</file>

<file path=ppt/slides/_rels/slide2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7.xml"/><Relationship Id="rId1" Type="http://schemas.openxmlformats.org/officeDocument/2006/relationships/slideLayout" Target="../slideLayouts/slideLayout7.xml"/><Relationship Id="rId4" Type="http://schemas.microsoft.com/office/2007/relationships/hdphoto" Target="../media/hdphoto6.wdp"/></Relationships>
</file>

<file path=ppt/slides/_rels/slide2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8.xml"/><Relationship Id="rId1" Type="http://schemas.openxmlformats.org/officeDocument/2006/relationships/slideLayout" Target="../slideLayouts/slideLayout7.xml"/><Relationship Id="rId4" Type="http://schemas.microsoft.com/office/2007/relationships/hdphoto" Target="../media/hdphoto6.wdp"/></Relationships>
</file>

<file path=ppt/slides/_rels/slide2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9.xml"/><Relationship Id="rId1" Type="http://schemas.openxmlformats.org/officeDocument/2006/relationships/slideLayout" Target="../slideLayouts/slideLayout7.xml"/><Relationship Id="rId4" Type="http://schemas.microsoft.com/office/2007/relationships/hdphoto" Target="../media/hdphoto6.wdp"/></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12.png"/></Relationships>
</file>

<file path=ppt/slides/_rels/slide31.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0.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3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1.xml"/><Relationship Id="rId1"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image" Target="../media/image5.png"/><Relationship Id="rId4" Type="http://schemas.microsoft.com/office/2007/relationships/hdphoto" Target="../media/hdphoto6.wdp"/></Relationships>
</file>

<file path=ppt/slides/_rels/slide34.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13.png"/><Relationship Id="rId1" Type="http://schemas.openxmlformats.org/officeDocument/2006/relationships/slideLayout" Target="../slideLayouts/slideLayout7.xml"/><Relationship Id="rId4" Type="http://schemas.openxmlformats.org/officeDocument/2006/relationships/image" Target="../media/image3.png"/></Relationships>
</file>

<file path=ppt/slides/_rels/slide35.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 Id="rId4" Type="http://schemas.openxmlformats.org/officeDocument/2006/relationships/image" Target="../media/image4.png"/></Relationships>
</file>

<file path=ppt/slides/_rels/slide3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2.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6.wdp"/></Relationships>
</file>

<file path=ppt/slides/_rels/slide3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3.xml"/><Relationship Id="rId1" Type="http://schemas.openxmlformats.org/officeDocument/2006/relationships/slideLayout" Target="../slideLayouts/slideLayout7.xml"/><Relationship Id="rId5" Type="http://schemas.openxmlformats.org/officeDocument/2006/relationships/image" Target="../media/image11.png"/><Relationship Id="rId4" Type="http://schemas.microsoft.com/office/2007/relationships/hdphoto" Target="../media/hdphoto6.wdp"/></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1.wdp"/></Relationships>
</file>

<file path=ppt/slides/_rels/slide40.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5.xml"/><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6.wdp"/></Relationships>
</file>

<file path=ppt/slides/_rels/slide4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7.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8.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5.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29.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0.xml"/><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5.png"/><Relationship Id="rId4" Type="http://schemas.microsoft.com/office/2007/relationships/hdphoto" Target="../media/hdphoto6.wdp"/></Relationships>
</file>

<file path=ppt/slides/_rels/slide4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1.xml"/><Relationship Id="rId1" Type="http://schemas.openxmlformats.org/officeDocument/2006/relationships/slideLayout" Target="../slideLayouts/slideLayout7.xml"/><Relationship Id="rId5" Type="http://schemas.openxmlformats.org/officeDocument/2006/relationships/image" Target="../media/image4.png"/><Relationship Id="rId4" Type="http://schemas.microsoft.com/office/2007/relationships/hdphoto" Target="../media/hdphoto6.wdp"/></Relationships>
</file>

<file path=ppt/slides/_rels/slide4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2.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4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5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3.xml"/><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34.xml"/><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3" Type="http://schemas.microsoft.com/office/2007/relationships/hdphoto" Target="../media/hdphoto6.wdp"/><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35.xml"/><Relationship Id="rId1" Type="http://schemas.openxmlformats.org/officeDocument/2006/relationships/slideLayout" Target="../slideLayouts/slideLayout7.xml"/><Relationship Id="rId4" Type="http://schemas.openxmlformats.org/officeDocument/2006/relationships/image" Target="../media/image16.png"/></Relationships>
</file>

<file path=ppt/slides/_rels/slide5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5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6.xml"/><Relationship Id="rId1" Type="http://schemas.openxmlformats.org/officeDocument/2006/relationships/slideLayout" Target="../slideLayouts/slideLayout7.xml"/><Relationship Id="rId4" Type="http://schemas.microsoft.com/office/2007/relationships/hdphoto" Target="../media/hdphoto6.wdp"/></Relationships>
</file>

<file path=ppt/slides/_rels/slide5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7.xml"/><Relationship Id="rId1" Type="http://schemas.openxmlformats.org/officeDocument/2006/relationships/slideLayout" Target="../slideLayouts/slideLayout7.xml"/><Relationship Id="rId4" Type="http://schemas.microsoft.com/office/2007/relationships/hdphoto" Target="../media/hdphoto6.wdp"/></Relationships>
</file>

<file path=ppt/slides/_rels/slide5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8.xml"/><Relationship Id="rId1" Type="http://schemas.openxmlformats.org/officeDocument/2006/relationships/slideLayout" Target="../slideLayouts/slideLayout7.xml"/><Relationship Id="rId4" Type="http://schemas.openxmlformats.org/officeDocument/2006/relationships/image" Target="../media/image11.png"/></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5.xml"/><Relationship Id="rId1" Type="http://schemas.openxmlformats.org/officeDocument/2006/relationships/slideLayout" Target="../slideLayouts/slideLayout7.xml"/><Relationship Id="rId5" Type="http://schemas.openxmlformats.org/officeDocument/2006/relationships/image" Target="../media/image5.png"/><Relationship Id="rId4" Type="http://schemas.microsoft.com/office/2007/relationships/hdphoto" Target="../media/hdphoto2.wdp"/></Relationships>
</file>

<file path=ppt/slides/_rels/slide6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1.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9.xml"/><Relationship Id="rId1" Type="http://schemas.openxmlformats.org/officeDocument/2006/relationships/slideLayout" Target="../slideLayouts/slideLayout2.xml"/><Relationship Id="rId4" Type="http://schemas.openxmlformats.org/officeDocument/2006/relationships/image" Target="../media/image18.png"/></Relationships>
</file>

<file path=ppt/slides/_rels/slide62.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C015F216-AE6C-6846-E057-6845FA903540}"/>
            </a:ext>
          </a:extLst>
        </p:cNvPr>
        <p:cNvGrpSpPr/>
        <p:nvPr/>
      </p:nvGrpSpPr>
      <p:grpSpPr>
        <a:xfrm>
          <a:off x="0" y="0"/>
          <a:ext cx="0" cy="0"/>
          <a:chOff x="0" y="0"/>
          <a:chExt cx="0" cy="0"/>
        </a:xfrm>
      </p:grpSpPr>
      <p:sp useBgFill="1">
        <p:nvSpPr>
          <p:cNvPr id="1033" name="Rectangle 1032">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8" name="Picture 4" descr="Generative AI in data analytics: A complete guide in 2025">
            <a:extLst>
              <a:ext uri="{FF2B5EF4-FFF2-40B4-BE49-F238E27FC236}">
                <a16:creationId xmlns:a16="http://schemas.microsoft.com/office/drawing/2014/main" id="{13813566-E891-487C-5477-02CAF3351ADD}"/>
              </a:ext>
            </a:extLst>
          </p:cNvPr>
          <p:cNvPicPr>
            <a:picLocks noChangeAspect="1" noChangeArrowheads="1"/>
          </p:cNvPicPr>
          <p:nvPr/>
        </p:nvPicPr>
        <p:blipFill>
          <a:blip r:embed="rId3">
            <a:extLst>
              <a:ext uri="{28A0092B-C50C-407E-A947-70E740481C1C}">
                <a14:useLocalDpi xmlns:a14="http://schemas.microsoft.com/office/drawing/2010/main" val="0"/>
              </a:ext>
            </a:extLst>
          </a:blip>
          <a:srcRect t="17522" r="9091"/>
          <a:stretch>
            <a:fillRect/>
          </a:stretch>
        </p:blipFill>
        <p:spPr bwMode="auto">
          <a:xfrm>
            <a:off x="20" y="10"/>
            <a:ext cx="12191981"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5" name="Rectangle 1034">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3799865" y="-1524511"/>
            <a:ext cx="4592270" cy="12192001"/>
          </a:xfrm>
          <a:prstGeom prst="rect">
            <a:avLst/>
          </a:prstGeom>
          <a:gradFill>
            <a:gsLst>
              <a:gs pos="35000">
                <a:schemeClr val="tx1">
                  <a:alpha val="46000"/>
                </a:schemeClr>
              </a:gs>
              <a:gs pos="21000">
                <a:schemeClr val="tx1">
                  <a:alpha val="30000"/>
                </a:schemeClr>
              </a:gs>
              <a:gs pos="0">
                <a:schemeClr val="tx1">
                  <a:alpha val="0"/>
                </a:schemeClr>
              </a:gs>
              <a:gs pos="100000">
                <a:schemeClr val="tx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8" name="TextBox 7">
            <a:extLst>
              <a:ext uri="{FF2B5EF4-FFF2-40B4-BE49-F238E27FC236}">
                <a16:creationId xmlns:a16="http://schemas.microsoft.com/office/drawing/2014/main" id="{7A0591AF-87FF-08B9-1148-7633B9B294BE}"/>
              </a:ext>
            </a:extLst>
          </p:cNvPr>
          <p:cNvSpPr txBox="1"/>
          <p:nvPr/>
        </p:nvSpPr>
        <p:spPr>
          <a:xfrm>
            <a:off x="404552" y="3091928"/>
            <a:ext cx="11314481" cy="2387600"/>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6600">
                <a:solidFill>
                  <a:schemeClr val="bg1"/>
                </a:solidFill>
                <a:latin typeface="+mj-lt"/>
                <a:ea typeface="+mj-ea"/>
                <a:cs typeface="+mj-cs"/>
              </a:rPr>
              <a:t>Core Patterns</a:t>
            </a:r>
          </a:p>
          <a:p>
            <a:pPr>
              <a:lnSpc>
                <a:spcPct val="90000"/>
              </a:lnSpc>
              <a:spcBef>
                <a:spcPct val="0"/>
              </a:spcBef>
              <a:spcAft>
                <a:spcPts val="600"/>
              </a:spcAft>
            </a:pPr>
            <a:r>
              <a:rPr lang="en-US" sz="6600">
                <a:solidFill>
                  <a:schemeClr val="bg1"/>
                </a:solidFill>
                <a:latin typeface="+mj-lt"/>
                <a:ea typeface="+mj-ea"/>
                <a:cs typeface="+mj-cs"/>
              </a:rPr>
              <a:t>for Coding with AI</a:t>
            </a:r>
          </a:p>
        </p:txBody>
      </p:sp>
      <p:sp>
        <p:nvSpPr>
          <p:cNvPr id="1037" name="Rectangle: Rounded Corners 1036">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5575039"/>
            <a:ext cx="9785897" cy="68580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07F7FD4F-8CDC-7F58-DB0F-204636A73D11}"/>
              </a:ext>
            </a:extLst>
          </p:cNvPr>
          <p:cNvSpPr txBox="1"/>
          <p:nvPr/>
        </p:nvSpPr>
        <p:spPr>
          <a:xfrm>
            <a:off x="404553" y="5624945"/>
            <a:ext cx="9078562" cy="592975"/>
          </a:xfrm>
          <a:prstGeom prst="rect">
            <a:avLst/>
          </a:prstGeom>
        </p:spPr>
        <p:txBody>
          <a:bodyPr vert="horz" lIns="91440" tIns="45720" rIns="91440" bIns="45720" rtlCol="0" anchor="ctr">
            <a:normAutofit/>
          </a:bodyPr>
          <a:lstStyle/>
          <a:p>
            <a:pPr>
              <a:lnSpc>
                <a:spcPct val="90000"/>
              </a:lnSpc>
              <a:spcBef>
                <a:spcPts val="1000"/>
              </a:spcBef>
            </a:pPr>
            <a:r>
              <a:rPr lang="en-US" sz="2400">
                <a:solidFill>
                  <a:schemeClr val="bg1"/>
                </a:solidFill>
              </a:rPr>
              <a:t>Lada Kesseler</a:t>
            </a:r>
          </a:p>
        </p:txBody>
      </p:sp>
    </p:spTree>
    <p:extLst>
      <p:ext uri="{BB962C8B-B14F-4D97-AF65-F5344CB8AC3E}">
        <p14:creationId xmlns:p14="http://schemas.microsoft.com/office/powerpoint/2010/main" val="285986328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34FC29B-FAE3-93EC-F160-74D9FD65F326}"/>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E4F691ED-BDFB-5215-BB1E-1241467ED07D}"/>
              </a:ext>
            </a:extLst>
          </p:cNvPr>
          <p:cNvSpPr txBox="1"/>
          <p:nvPr/>
        </p:nvSpPr>
        <p:spPr>
          <a:xfrm>
            <a:off x="3627646" y="3167390"/>
            <a:ext cx="4861844" cy="523220"/>
          </a:xfrm>
          <a:prstGeom prst="rect">
            <a:avLst/>
          </a:prstGeom>
          <a:noFill/>
        </p:spPr>
        <p:txBody>
          <a:bodyPr wrap="none" rtlCol="0">
            <a:spAutoFit/>
          </a:bodyPr>
          <a:lstStyle/>
          <a:p>
            <a:r>
              <a:rPr lang="en-US" sz="2800"/>
              <a:t>Why are we getting bad results?</a:t>
            </a:r>
          </a:p>
        </p:txBody>
      </p:sp>
      <p:pic>
        <p:nvPicPr>
          <p:cNvPr id="3" name="done_person">
            <a:extLst>
              <a:ext uri="{FF2B5EF4-FFF2-40B4-BE49-F238E27FC236}">
                <a16:creationId xmlns:a16="http://schemas.microsoft.com/office/drawing/2014/main" id="{5F79B7A0-AD08-9228-D72B-4DEABB288E50}"/>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34055178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CF4526-EE36-FE7F-4999-92747BF8B7BB}"/>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950E550E-0E7A-C7FC-1534-712E6A3F2BC7}"/>
              </a:ext>
            </a:extLst>
          </p:cNvPr>
          <p:cNvSpPr/>
          <p:nvPr/>
        </p:nvSpPr>
        <p:spPr>
          <a:xfrm>
            <a:off x="8381893"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8E5675A1-DA70-B6D3-901A-9D293CE6A3BD}"/>
              </a:ext>
            </a:extLst>
          </p:cNvPr>
          <p:cNvSpPr txBox="1"/>
          <p:nvPr/>
        </p:nvSpPr>
        <p:spPr>
          <a:xfrm>
            <a:off x="9804556"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D9F456A5-3C2A-645A-53EF-51C55A751B24}"/>
              </a:ext>
            </a:extLst>
          </p:cNvPr>
          <p:cNvSpPr/>
          <p:nvPr/>
        </p:nvSpPr>
        <p:spPr>
          <a:xfrm>
            <a:off x="8550711"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B</a:t>
            </a:r>
          </a:p>
        </p:txBody>
      </p:sp>
      <p:pic>
        <p:nvPicPr>
          <p:cNvPr id="24" name="Picture 23" descr="A white and black brain with circuit board&#10;&#10;AI-generated content may be incorrect.">
            <a:extLst>
              <a:ext uri="{FF2B5EF4-FFF2-40B4-BE49-F238E27FC236}">
                <a16:creationId xmlns:a16="http://schemas.microsoft.com/office/drawing/2014/main" id="{30331685-4152-1D60-F83E-C76FF635481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152132" y="687456"/>
            <a:ext cx="1584897" cy="1353971"/>
          </a:xfrm>
          <a:prstGeom prst="rect">
            <a:avLst/>
          </a:prstGeom>
        </p:spPr>
      </p:pic>
      <p:sp>
        <p:nvSpPr>
          <p:cNvPr id="2" name="Rounded Rectangle 1">
            <a:extLst>
              <a:ext uri="{FF2B5EF4-FFF2-40B4-BE49-F238E27FC236}">
                <a16:creationId xmlns:a16="http://schemas.microsoft.com/office/drawing/2014/main" id="{85B3444F-527C-6344-2287-6627941C069A}"/>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BCD7E060-01C7-7CA0-CEE8-F8A0B7707B65}"/>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2D7B0B77-F30F-B522-7AC0-C8B99A8532E2}"/>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 A</a:t>
            </a:r>
          </a:p>
        </p:txBody>
      </p:sp>
      <p:pic>
        <p:nvPicPr>
          <p:cNvPr id="9" name="Picture 8" descr="A white and black brain with circuit board&#10;&#10;AI-generated content may be incorrect.">
            <a:extLst>
              <a:ext uri="{FF2B5EF4-FFF2-40B4-BE49-F238E27FC236}">
                <a16:creationId xmlns:a16="http://schemas.microsoft.com/office/drawing/2014/main" id="{41A32E0C-5A2B-7E09-9A98-F7F2EEC6899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933F3321-34E2-8949-ADA7-00C4F60D8B57}"/>
              </a:ext>
            </a:extLst>
          </p:cNvPr>
          <p:cNvSpPr/>
          <p:nvPr/>
        </p:nvSpPr>
        <p:spPr>
          <a:xfrm>
            <a:off x="4177595" y="477131"/>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BC5EA721-ED45-662F-14BD-9F99F68C3FF7}"/>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9FC2016D-AFCB-74B9-5E2D-9D5A823C29E4}"/>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10B0AF46-DCD2-9917-BAEA-2DEB9A0282F6}"/>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17" name="Picture 16" descr="A green check mark with brush strokes&#10;&#10;AI-generated content may be incorrect.">
            <a:extLst>
              <a:ext uri="{FF2B5EF4-FFF2-40B4-BE49-F238E27FC236}">
                <a16:creationId xmlns:a16="http://schemas.microsoft.com/office/drawing/2014/main" id="{1709A427-4058-38F4-2336-22ADDD400224}"/>
              </a:ext>
            </a:extLst>
          </p:cNvPr>
          <p:cNvPicPr>
            <a:picLocks noChangeAspect="1"/>
          </p:cNvPicPr>
          <p:nvPr/>
        </p:nvPicPr>
        <p:blipFill>
          <a:blip r:embed="rId5"/>
          <a:stretch>
            <a:fillRect/>
          </a:stretch>
        </p:blipFill>
        <p:spPr>
          <a:xfrm>
            <a:off x="5564548" y="1544524"/>
            <a:ext cx="379842" cy="369333"/>
          </a:xfrm>
          <a:prstGeom prst="rect">
            <a:avLst/>
          </a:prstGeom>
        </p:spPr>
      </p:pic>
      <p:pic>
        <p:nvPicPr>
          <p:cNvPr id="19" name="Picture 18" descr="A red x drawn on a white background&#10;&#10;AI-generated content may be incorrect.">
            <a:extLst>
              <a:ext uri="{FF2B5EF4-FFF2-40B4-BE49-F238E27FC236}">
                <a16:creationId xmlns:a16="http://schemas.microsoft.com/office/drawing/2014/main" id="{FD00ECD9-A995-99A7-8F5F-DF7E25017824}"/>
              </a:ext>
            </a:extLst>
          </p:cNvPr>
          <p:cNvPicPr>
            <a:picLocks noChangeAspect="1"/>
          </p:cNvPicPr>
          <p:nvPr/>
        </p:nvPicPr>
        <p:blipFill>
          <a:blip r:embed="rId6"/>
          <a:stretch>
            <a:fillRect/>
          </a:stretch>
        </p:blipFill>
        <p:spPr>
          <a:xfrm>
            <a:off x="6444360" y="1566858"/>
            <a:ext cx="379842" cy="404462"/>
          </a:xfrm>
          <a:prstGeom prst="rect">
            <a:avLst/>
          </a:prstGeom>
        </p:spPr>
      </p:pic>
      <p:sp>
        <p:nvSpPr>
          <p:cNvPr id="21" name="Rectangle 20">
            <a:extLst>
              <a:ext uri="{FF2B5EF4-FFF2-40B4-BE49-F238E27FC236}">
                <a16:creationId xmlns:a16="http://schemas.microsoft.com/office/drawing/2014/main" id="{921E0A8C-D5E4-4B08-08B2-88CF843A6D07}"/>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ounded Rectangle 21">
            <a:extLst>
              <a:ext uri="{FF2B5EF4-FFF2-40B4-BE49-F238E27FC236}">
                <a16:creationId xmlns:a16="http://schemas.microsoft.com/office/drawing/2014/main" id="{67D532C7-C870-B5A4-9958-1C94EB74BA36}"/>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2E357F77-4474-B2F2-49E8-75A7E0548AFE}"/>
              </a:ext>
            </a:extLst>
          </p:cNvPr>
          <p:cNvSpPr/>
          <p:nvPr/>
        </p:nvSpPr>
        <p:spPr>
          <a:xfrm>
            <a:off x="1846322" y="1004407"/>
            <a:ext cx="245238" cy="234497"/>
          </a:xfrm>
          <a:custGeom>
            <a:avLst/>
            <a:gdLst>
              <a:gd name="csX0" fmla="*/ 0 w 245238"/>
              <a:gd name="csY0" fmla="*/ 0 h 234497"/>
              <a:gd name="csX1" fmla="*/ 245238 w 245238"/>
              <a:gd name="csY1" fmla="*/ 0 h 234497"/>
              <a:gd name="csX2" fmla="*/ 245238 w 245238"/>
              <a:gd name="csY2" fmla="*/ 234497 h 234497"/>
              <a:gd name="csX3" fmla="*/ 0 w 245238"/>
              <a:gd name="csY3" fmla="*/ 234497 h 234497"/>
              <a:gd name="csX4" fmla="*/ 0 w 245238"/>
              <a:gd name="csY4" fmla="*/ 0 h 234497"/>
            </a:gdLst>
            <a:ahLst/>
            <a:cxnLst>
              <a:cxn ang="0">
                <a:pos x="csX0" y="csY0"/>
              </a:cxn>
              <a:cxn ang="0">
                <a:pos x="csX1" y="csY1"/>
              </a:cxn>
              <a:cxn ang="0">
                <a:pos x="csX2" y="csY2"/>
              </a:cxn>
              <a:cxn ang="0">
                <a:pos x="csX3" y="csY3"/>
              </a:cxn>
              <a:cxn ang="0">
                <a:pos x="csX4" y="csY4"/>
              </a:cxn>
            </a:cxnLst>
            <a:rect l="l" t="t" r="r" b="b"/>
            <a:pathLst>
              <a:path w="245238" h="234497" fill="none" extrusionOk="0">
                <a:moveTo>
                  <a:pt x="0" y="0"/>
                </a:moveTo>
                <a:cubicBezTo>
                  <a:pt x="89840" y="-3033"/>
                  <a:pt x="136064" y="-12313"/>
                  <a:pt x="245238" y="0"/>
                </a:cubicBezTo>
                <a:cubicBezTo>
                  <a:pt x="242140" y="105143"/>
                  <a:pt x="234433" y="174909"/>
                  <a:pt x="245238" y="234497"/>
                </a:cubicBezTo>
                <a:cubicBezTo>
                  <a:pt x="196897" y="231740"/>
                  <a:pt x="45750" y="241236"/>
                  <a:pt x="0" y="234497"/>
                </a:cubicBezTo>
                <a:cubicBezTo>
                  <a:pt x="-15065" y="186051"/>
                  <a:pt x="-11925" y="68108"/>
                  <a:pt x="0" y="0"/>
                </a:cubicBezTo>
                <a:close/>
              </a:path>
              <a:path w="245238" h="234497" stroke="0" extrusionOk="0">
                <a:moveTo>
                  <a:pt x="0" y="0"/>
                </a:moveTo>
                <a:cubicBezTo>
                  <a:pt x="67610" y="-14500"/>
                  <a:pt x="199858" y="730"/>
                  <a:pt x="245238" y="0"/>
                </a:cubicBezTo>
                <a:cubicBezTo>
                  <a:pt x="229079" y="37973"/>
                  <a:pt x="246844" y="134010"/>
                  <a:pt x="245238" y="234497"/>
                </a:cubicBezTo>
                <a:cubicBezTo>
                  <a:pt x="133371" y="247976"/>
                  <a:pt x="84160" y="213942"/>
                  <a:pt x="0" y="234497"/>
                </a:cubicBezTo>
                <a:cubicBezTo>
                  <a:pt x="20021" y="142413"/>
                  <a:pt x="9284" y="34070"/>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3BC3BD94-8BB5-6476-1DD0-2FAE7438E59F}"/>
              </a:ext>
            </a:extLst>
          </p:cNvPr>
          <p:cNvSpPr/>
          <p:nvPr/>
        </p:nvSpPr>
        <p:spPr>
          <a:xfrm>
            <a:off x="9440341" y="1004407"/>
            <a:ext cx="271218" cy="259339"/>
          </a:xfrm>
          <a:custGeom>
            <a:avLst/>
            <a:gdLst>
              <a:gd name="csX0" fmla="*/ 0 w 271218"/>
              <a:gd name="csY0" fmla="*/ 0 h 259339"/>
              <a:gd name="csX1" fmla="*/ 271218 w 271218"/>
              <a:gd name="csY1" fmla="*/ 0 h 259339"/>
              <a:gd name="csX2" fmla="*/ 271218 w 271218"/>
              <a:gd name="csY2" fmla="*/ 259339 h 259339"/>
              <a:gd name="csX3" fmla="*/ 0 w 271218"/>
              <a:gd name="csY3" fmla="*/ 259339 h 259339"/>
              <a:gd name="csX4" fmla="*/ 0 w 271218"/>
              <a:gd name="csY4" fmla="*/ 0 h 259339"/>
            </a:gdLst>
            <a:ahLst/>
            <a:cxnLst>
              <a:cxn ang="0">
                <a:pos x="csX0" y="csY0"/>
              </a:cxn>
              <a:cxn ang="0">
                <a:pos x="csX1" y="csY1"/>
              </a:cxn>
              <a:cxn ang="0">
                <a:pos x="csX2" y="csY2"/>
              </a:cxn>
              <a:cxn ang="0">
                <a:pos x="csX3" y="csY3"/>
              </a:cxn>
              <a:cxn ang="0">
                <a:pos x="csX4" y="csY4"/>
              </a:cxn>
            </a:cxnLst>
            <a:rect l="l" t="t" r="r" b="b"/>
            <a:pathLst>
              <a:path w="271218" h="259339" fill="none" extrusionOk="0">
                <a:moveTo>
                  <a:pt x="0" y="0"/>
                </a:moveTo>
                <a:cubicBezTo>
                  <a:pt x="31522" y="18644"/>
                  <a:pt x="211642" y="5992"/>
                  <a:pt x="271218" y="0"/>
                </a:cubicBezTo>
                <a:cubicBezTo>
                  <a:pt x="288970" y="94548"/>
                  <a:pt x="282746" y="203439"/>
                  <a:pt x="271218" y="259339"/>
                </a:cubicBezTo>
                <a:cubicBezTo>
                  <a:pt x="178846" y="269268"/>
                  <a:pt x="110373" y="244809"/>
                  <a:pt x="0" y="259339"/>
                </a:cubicBezTo>
                <a:cubicBezTo>
                  <a:pt x="-2900" y="185256"/>
                  <a:pt x="-4001" y="84577"/>
                  <a:pt x="0" y="0"/>
                </a:cubicBezTo>
                <a:close/>
              </a:path>
              <a:path w="271218" h="259339" stroke="0" extrusionOk="0">
                <a:moveTo>
                  <a:pt x="0" y="0"/>
                </a:moveTo>
                <a:cubicBezTo>
                  <a:pt x="52296" y="-8908"/>
                  <a:pt x="161897" y="-20690"/>
                  <a:pt x="271218" y="0"/>
                </a:cubicBezTo>
                <a:cubicBezTo>
                  <a:pt x="294518" y="36212"/>
                  <a:pt x="282681" y="169680"/>
                  <a:pt x="271218" y="259339"/>
                </a:cubicBezTo>
                <a:cubicBezTo>
                  <a:pt x="164112" y="283211"/>
                  <a:pt x="34982" y="277389"/>
                  <a:pt x="0" y="259339"/>
                </a:cubicBezTo>
                <a:cubicBezTo>
                  <a:pt x="-12939" y="166946"/>
                  <a:pt x="6460" y="11186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Rectangle 25">
            <a:extLst>
              <a:ext uri="{FF2B5EF4-FFF2-40B4-BE49-F238E27FC236}">
                <a16:creationId xmlns:a16="http://schemas.microsoft.com/office/drawing/2014/main" id="{ED8CB0D7-C1CB-5A96-262C-0380866708BC}"/>
              </a:ext>
            </a:extLst>
          </p:cNvPr>
          <p:cNvSpPr/>
          <p:nvPr/>
        </p:nvSpPr>
        <p:spPr>
          <a:xfrm>
            <a:off x="2888804" y="2462593"/>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FA0FAF1E-FB22-CEF8-2635-63E66C4FFAC1}"/>
              </a:ext>
            </a:extLst>
          </p:cNvPr>
          <p:cNvSpPr/>
          <p:nvPr/>
        </p:nvSpPr>
        <p:spPr>
          <a:xfrm>
            <a:off x="10413633" y="2457656"/>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5122E362-F1F1-C4FA-B4E5-A65006AE73C3}"/>
              </a:ext>
            </a:extLst>
          </p:cNvPr>
          <p:cNvSpPr/>
          <p:nvPr/>
        </p:nvSpPr>
        <p:spPr>
          <a:xfrm>
            <a:off x="10647038" y="245765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60574" y="1159"/>
                  <a:pt x="104088" y="-8136"/>
                  <a:pt x="179982" y="0"/>
                </a:cubicBezTo>
                <a:cubicBezTo>
                  <a:pt x="176959" y="79541"/>
                  <a:pt x="180342" y="90091"/>
                  <a:pt x="179982" y="172099"/>
                </a:cubicBezTo>
                <a:cubicBezTo>
                  <a:pt x="108739" y="178286"/>
                  <a:pt x="87046" y="169649"/>
                  <a:pt x="0" y="172099"/>
                </a:cubicBezTo>
                <a:cubicBezTo>
                  <a:pt x="-6275" y="105430"/>
                  <a:pt x="-7509" y="56388"/>
                  <a:pt x="0" y="0"/>
                </a:cubicBezTo>
                <a:close/>
              </a:path>
              <a:path w="179982" h="172099" stroke="0" extrusionOk="0">
                <a:moveTo>
                  <a:pt x="0" y="0"/>
                </a:moveTo>
                <a:cubicBezTo>
                  <a:pt x="85982" y="4705"/>
                  <a:pt x="139906" y="-3675"/>
                  <a:pt x="179982" y="0"/>
                </a:cubicBezTo>
                <a:cubicBezTo>
                  <a:pt x="187776" y="61768"/>
                  <a:pt x="171949" y="124360"/>
                  <a:pt x="179982" y="172099"/>
                </a:cubicBezTo>
                <a:cubicBezTo>
                  <a:pt x="98826" y="168831"/>
                  <a:pt x="57391" y="179839"/>
                  <a:pt x="0" y="172099"/>
                </a:cubicBezTo>
                <a:cubicBezTo>
                  <a:pt x="5791" y="126124"/>
                  <a:pt x="-6996" y="598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0" name="Picture 29" descr="A green check mark with brush strokes&#10;&#10;AI-generated content may be incorrect.">
            <a:extLst>
              <a:ext uri="{FF2B5EF4-FFF2-40B4-BE49-F238E27FC236}">
                <a16:creationId xmlns:a16="http://schemas.microsoft.com/office/drawing/2014/main" id="{405C49EF-DCD5-059B-E936-6C2576AA1E75}"/>
              </a:ext>
            </a:extLst>
          </p:cNvPr>
          <p:cNvPicPr>
            <a:picLocks noChangeAspect="1"/>
          </p:cNvPicPr>
          <p:nvPr/>
        </p:nvPicPr>
        <p:blipFill>
          <a:blip r:embed="rId5"/>
          <a:stretch>
            <a:fillRect/>
          </a:stretch>
        </p:blipFill>
        <p:spPr>
          <a:xfrm>
            <a:off x="2936679" y="2646086"/>
            <a:ext cx="84232" cy="81902"/>
          </a:xfrm>
          <a:prstGeom prst="rect">
            <a:avLst/>
          </a:prstGeom>
        </p:spPr>
      </p:pic>
      <p:pic>
        <p:nvPicPr>
          <p:cNvPr id="31" name="Picture 30" descr="A red x drawn on a white background&#10;&#10;AI-generated content may be incorrect.">
            <a:extLst>
              <a:ext uri="{FF2B5EF4-FFF2-40B4-BE49-F238E27FC236}">
                <a16:creationId xmlns:a16="http://schemas.microsoft.com/office/drawing/2014/main" id="{71D90C93-6641-16BA-410C-FCB47D28DE1F}"/>
              </a:ext>
            </a:extLst>
          </p:cNvPr>
          <p:cNvPicPr>
            <a:picLocks noChangeAspect="1"/>
          </p:cNvPicPr>
          <p:nvPr/>
        </p:nvPicPr>
        <p:blipFill>
          <a:blip r:embed="rId6"/>
          <a:stretch>
            <a:fillRect/>
          </a:stretch>
        </p:blipFill>
        <p:spPr>
          <a:xfrm>
            <a:off x="10714558" y="2655712"/>
            <a:ext cx="84232" cy="89692"/>
          </a:xfrm>
          <a:prstGeom prst="rect">
            <a:avLst/>
          </a:prstGeom>
        </p:spPr>
      </p:pic>
      <p:pic>
        <p:nvPicPr>
          <p:cNvPr id="32" name="Picture 31" descr="A green check mark with brush strokes&#10;&#10;AI-generated content may be incorrect.">
            <a:extLst>
              <a:ext uri="{FF2B5EF4-FFF2-40B4-BE49-F238E27FC236}">
                <a16:creationId xmlns:a16="http://schemas.microsoft.com/office/drawing/2014/main" id="{762F49ED-97CE-BD51-3018-60B6EBB34EA2}"/>
              </a:ext>
            </a:extLst>
          </p:cNvPr>
          <p:cNvPicPr>
            <a:picLocks noChangeAspect="1"/>
          </p:cNvPicPr>
          <p:nvPr/>
        </p:nvPicPr>
        <p:blipFill>
          <a:blip r:embed="rId5"/>
          <a:stretch>
            <a:fillRect/>
          </a:stretch>
        </p:blipFill>
        <p:spPr>
          <a:xfrm>
            <a:off x="10461508" y="2647192"/>
            <a:ext cx="84232" cy="81902"/>
          </a:xfrm>
          <a:prstGeom prst="rect">
            <a:avLst/>
          </a:prstGeom>
        </p:spPr>
      </p:pic>
      <p:pic>
        <p:nvPicPr>
          <p:cNvPr id="13" name="Picture 12" descr="A plate of blue liquid&#10;&#10;AI-generated content may be incorrect.">
            <a:extLst>
              <a:ext uri="{FF2B5EF4-FFF2-40B4-BE49-F238E27FC236}">
                <a16:creationId xmlns:a16="http://schemas.microsoft.com/office/drawing/2014/main" id="{98E7B4C2-4416-9FB9-5E70-9F6831E3413E}"/>
              </a:ext>
            </a:extLst>
          </p:cNvPr>
          <p:cNvPicPr>
            <a:picLocks noChangeAspect="1"/>
          </p:cNvPicPr>
          <p:nvPr/>
        </p:nvPicPr>
        <p:blipFill>
          <a:blip r:embed="rId7"/>
          <a:stretch>
            <a:fillRect/>
          </a:stretch>
        </p:blipFill>
        <p:spPr>
          <a:xfrm>
            <a:off x="10213677" y="2783950"/>
            <a:ext cx="1226685" cy="817790"/>
          </a:xfrm>
          <a:prstGeom prst="rect">
            <a:avLst/>
          </a:prstGeom>
        </p:spPr>
      </p:pic>
      <p:pic>
        <p:nvPicPr>
          <p:cNvPr id="20" name="Picture 19" descr="A blue diamond with lights&#10;&#10;AI-generated content may be incorrect.">
            <a:extLst>
              <a:ext uri="{FF2B5EF4-FFF2-40B4-BE49-F238E27FC236}">
                <a16:creationId xmlns:a16="http://schemas.microsoft.com/office/drawing/2014/main" id="{CB47E456-A927-5152-FB97-05E4B9755DA4}"/>
              </a:ext>
            </a:extLst>
          </p:cNvPr>
          <p:cNvPicPr>
            <a:picLocks noChangeAspect="1"/>
          </p:cNvPicPr>
          <p:nvPr/>
        </p:nvPicPr>
        <p:blipFill>
          <a:blip r:embed="rId8"/>
          <a:stretch>
            <a:fillRect/>
          </a:stretch>
        </p:blipFill>
        <p:spPr>
          <a:xfrm>
            <a:off x="2888804" y="2879029"/>
            <a:ext cx="859683" cy="627632"/>
          </a:xfrm>
          <a:prstGeom prst="rect">
            <a:avLst/>
          </a:prstGeom>
        </p:spPr>
      </p:pic>
    </p:spTree>
    <p:extLst>
      <p:ext uri="{BB962C8B-B14F-4D97-AF65-F5344CB8AC3E}">
        <p14:creationId xmlns:p14="http://schemas.microsoft.com/office/powerpoint/2010/main" val="35694859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2"/>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9" presetClass="entr" presetSubtype="0" fill="hold" grpId="0" nodeType="clickEffect">
                                  <p:stCondLst>
                                    <p:cond delay="0"/>
                                  </p:stCondLst>
                                  <p:childTnLst>
                                    <p:set>
                                      <p:cBhvr>
                                        <p:cTn id="12" dur="1" fill="hold">
                                          <p:stCondLst>
                                            <p:cond delay="0"/>
                                          </p:stCondLst>
                                        </p:cTn>
                                        <p:tgtEl>
                                          <p:spTgt spid="21"/>
                                        </p:tgtEl>
                                        <p:attrNameLst>
                                          <p:attrName>style.visibility</p:attrName>
                                        </p:attrNameLst>
                                      </p:cBhvr>
                                      <p:to>
                                        <p:strVal val="visible"/>
                                      </p:to>
                                    </p:set>
                                    <p:animEffect transition="in" filter="dissolve">
                                      <p:cBhvr>
                                        <p:cTn id="13" dur="500"/>
                                        <p:tgtEl>
                                          <p:spTgt spid="21"/>
                                        </p:tgtEl>
                                      </p:cBhvr>
                                    </p:animEffect>
                                  </p:childTnLst>
                                </p:cTn>
                              </p:par>
                              <p:par>
                                <p:cTn id="14" presetID="9" presetClass="entr" presetSubtype="0"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dissolve">
                                      <p:cBhvr>
                                        <p:cTn id="16" dur="500"/>
                                        <p:tgtEl>
                                          <p:spTgt spid="14"/>
                                        </p:tgtEl>
                                      </p:cBhvr>
                                    </p:animEffec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nodeType="clickEffect">
                                  <p:stCondLst>
                                    <p:cond delay="0"/>
                                  </p:stCondLst>
                                  <p:childTnLst>
                                    <p:set>
                                      <p:cBhvr>
                                        <p:cTn id="20" dur="1" fill="hold">
                                          <p:stCondLst>
                                            <p:cond delay="0"/>
                                          </p:stCondLst>
                                        </p:cTn>
                                        <p:tgtEl>
                                          <p:spTgt spid="17"/>
                                        </p:tgtEl>
                                        <p:attrNameLst>
                                          <p:attrName>style.visibility</p:attrName>
                                        </p:attrNameLst>
                                      </p:cBhvr>
                                      <p:to>
                                        <p:strVal val="visible"/>
                                      </p:to>
                                    </p:set>
                                    <p:animEffect transition="in" filter="dissolve">
                                      <p:cBhvr>
                                        <p:cTn id="21" dur="500"/>
                                        <p:tgtEl>
                                          <p:spTgt spid="17"/>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3"/>
                                        </p:tgtEl>
                                        <p:attrNameLst>
                                          <p:attrName>style.visibility</p:attrName>
                                        </p:attrNameLst>
                                      </p:cBhvr>
                                      <p:to>
                                        <p:strVal val="visible"/>
                                      </p:to>
                                    </p:set>
                                    <p:animEffect transition="in" filter="dissolve">
                                      <p:cBhvr>
                                        <p:cTn id="24" dur="500"/>
                                        <p:tgtEl>
                                          <p:spTgt spid="23"/>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5"/>
                                        </p:tgtEl>
                                        <p:attrNameLst>
                                          <p:attrName>style.visibility</p:attrName>
                                        </p:attrNameLst>
                                      </p:cBhvr>
                                      <p:to>
                                        <p:strVal val="visible"/>
                                      </p:to>
                                    </p:set>
                                    <p:animEffect transition="in" filter="dissolve">
                                      <p:cBhvr>
                                        <p:cTn id="27" dur="500"/>
                                        <p:tgtEl>
                                          <p:spTgt spid="25"/>
                                        </p:tgtEl>
                                      </p:cBhvr>
                                    </p:animEffect>
                                  </p:childTnLst>
                                </p:cTn>
                              </p:par>
                            </p:childTnLst>
                          </p:cTn>
                        </p:par>
                      </p:childTnLst>
                    </p:cTn>
                  </p:par>
                  <p:par>
                    <p:cTn id="28" fill="hold">
                      <p:stCondLst>
                        <p:cond delay="indefinite"/>
                      </p:stCondLst>
                      <p:childTnLst>
                        <p:par>
                          <p:cTn id="29" fill="hold">
                            <p:stCondLst>
                              <p:cond delay="0"/>
                            </p:stCondLst>
                            <p:childTnLst>
                              <p:par>
                                <p:cTn id="30" presetID="9" presetClass="entr" presetSubtype="0" fill="hold" nodeType="clickEffect">
                                  <p:stCondLst>
                                    <p:cond delay="0"/>
                                  </p:stCondLst>
                                  <p:childTnLst>
                                    <p:set>
                                      <p:cBhvr>
                                        <p:cTn id="31" dur="1" fill="hold">
                                          <p:stCondLst>
                                            <p:cond delay="0"/>
                                          </p:stCondLst>
                                        </p:cTn>
                                        <p:tgtEl>
                                          <p:spTgt spid="19"/>
                                        </p:tgtEl>
                                        <p:attrNameLst>
                                          <p:attrName>style.visibility</p:attrName>
                                        </p:attrNameLst>
                                      </p:cBhvr>
                                      <p:to>
                                        <p:strVal val="visible"/>
                                      </p:to>
                                    </p:set>
                                    <p:animEffect transition="in" filter="dissolve">
                                      <p:cBhvr>
                                        <p:cTn id="32" dur="500"/>
                                        <p:tgtEl>
                                          <p:spTgt spid="19"/>
                                        </p:tgtEl>
                                      </p:cBhvr>
                                    </p:animEffect>
                                  </p:childTnLst>
                                </p:cTn>
                              </p:par>
                            </p:childTnLst>
                          </p:cTn>
                        </p:par>
                      </p:childTnLst>
                    </p:cTn>
                  </p:par>
                  <p:par>
                    <p:cTn id="33" fill="hold">
                      <p:stCondLst>
                        <p:cond delay="indefinite"/>
                      </p:stCondLst>
                      <p:childTnLst>
                        <p:par>
                          <p:cTn id="34" fill="hold">
                            <p:stCondLst>
                              <p:cond delay="0"/>
                            </p:stCondLst>
                            <p:childTnLst>
                              <p:par>
                                <p:cTn id="35" presetID="9" presetClass="entr" presetSubtype="0" fill="hold" grpId="0" nodeType="clickEffect">
                                  <p:stCondLst>
                                    <p:cond delay="0"/>
                                  </p:stCondLst>
                                  <p:childTnLst>
                                    <p:set>
                                      <p:cBhvr>
                                        <p:cTn id="36" dur="1" fill="hold">
                                          <p:stCondLst>
                                            <p:cond delay="0"/>
                                          </p:stCondLst>
                                        </p:cTn>
                                        <p:tgtEl>
                                          <p:spTgt spid="26"/>
                                        </p:tgtEl>
                                        <p:attrNameLst>
                                          <p:attrName>style.visibility</p:attrName>
                                        </p:attrNameLst>
                                      </p:cBhvr>
                                      <p:to>
                                        <p:strVal val="visible"/>
                                      </p:to>
                                    </p:set>
                                    <p:animEffect transition="in" filter="dissolve">
                                      <p:cBhvr>
                                        <p:cTn id="37" dur="500"/>
                                        <p:tgtEl>
                                          <p:spTgt spid="26"/>
                                        </p:tgtEl>
                                      </p:cBhvr>
                                    </p:animEffect>
                                  </p:childTnLst>
                                </p:cTn>
                              </p:par>
                              <p:par>
                                <p:cTn id="38" presetID="9" presetClass="entr" presetSubtype="0" fill="hold" nodeType="withEffect">
                                  <p:stCondLst>
                                    <p:cond delay="0"/>
                                  </p:stCondLst>
                                  <p:childTnLst>
                                    <p:set>
                                      <p:cBhvr>
                                        <p:cTn id="39" dur="1" fill="hold">
                                          <p:stCondLst>
                                            <p:cond delay="0"/>
                                          </p:stCondLst>
                                        </p:cTn>
                                        <p:tgtEl>
                                          <p:spTgt spid="30"/>
                                        </p:tgtEl>
                                        <p:attrNameLst>
                                          <p:attrName>style.visibility</p:attrName>
                                        </p:attrNameLst>
                                      </p:cBhvr>
                                      <p:to>
                                        <p:strVal val="visible"/>
                                      </p:to>
                                    </p:set>
                                    <p:animEffect transition="in" filter="dissolve">
                                      <p:cBhvr>
                                        <p:cTn id="40" dur="500"/>
                                        <p:tgtEl>
                                          <p:spTgt spid="30"/>
                                        </p:tgtEl>
                                      </p:cBhvr>
                                    </p:animEffect>
                                  </p:childTnLst>
                                </p:cTn>
                              </p:par>
                            </p:childTnLst>
                          </p:cTn>
                        </p:par>
                      </p:childTnLst>
                    </p:cTn>
                  </p:par>
                  <p:par>
                    <p:cTn id="41" fill="hold">
                      <p:stCondLst>
                        <p:cond delay="indefinite"/>
                      </p:stCondLst>
                      <p:childTnLst>
                        <p:par>
                          <p:cTn id="42" fill="hold">
                            <p:stCondLst>
                              <p:cond delay="0"/>
                            </p:stCondLst>
                            <p:childTnLst>
                              <p:par>
                                <p:cTn id="43" presetID="9" presetClass="entr" presetSubtype="0" fill="hold" grpId="0" nodeType="clickEffect">
                                  <p:stCondLst>
                                    <p:cond delay="0"/>
                                  </p:stCondLst>
                                  <p:childTnLst>
                                    <p:set>
                                      <p:cBhvr>
                                        <p:cTn id="44" dur="1" fill="hold">
                                          <p:stCondLst>
                                            <p:cond delay="0"/>
                                          </p:stCondLst>
                                        </p:cTn>
                                        <p:tgtEl>
                                          <p:spTgt spid="28"/>
                                        </p:tgtEl>
                                        <p:attrNameLst>
                                          <p:attrName>style.visibility</p:attrName>
                                        </p:attrNameLst>
                                      </p:cBhvr>
                                      <p:to>
                                        <p:strVal val="visible"/>
                                      </p:to>
                                    </p:set>
                                    <p:animEffect transition="in" filter="dissolve">
                                      <p:cBhvr>
                                        <p:cTn id="45" dur="500"/>
                                        <p:tgtEl>
                                          <p:spTgt spid="28"/>
                                        </p:tgtEl>
                                      </p:cBhvr>
                                    </p:animEffect>
                                  </p:childTnLst>
                                </p:cTn>
                              </p:par>
                              <p:par>
                                <p:cTn id="46" presetID="9" presetClass="entr" presetSubtype="0" fill="hold" grpId="0" nodeType="withEffect">
                                  <p:stCondLst>
                                    <p:cond delay="0"/>
                                  </p:stCondLst>
                                  <p:childTnLst>
                                    <p:set>
                                      <p:cBhvr>
                                        <p:cTn id="47" dur="1" fill="hold">
                                          <p:stCondLst>
                                            <p:cond delay="0"/>
                                          </p:stCondLst>
                                        </p:cTn>
                                        <p:tgtEl>
                                          <p:spTgt spid="29"/>
                                        </p:tgtEl>
                                        <p:attrNameLst>
                                          <p:attrName>style.visibility</p:attrName>
                                        </p:attrNameLst>
                                      </p:cBhvr>
                                      <p:to>
                                        <p:strVal val="visible"/>
                                      </p:to>
                                    </p:set>
                                    <p:animEffect transition="in" filter="dissolve">
                                      <p:cBhvr>
                                        <p:cTn id="48" dur="500"/>
                                        <p:tgtEl>
                                          <p:spTgt spid="29"/>
                                        </p:tgtEl>
                                      </p:cBhvr>
                                    </p:animEffect>
                                  </p:childTnLst>
                                </p:cTn>
                              </p:par>
                              <p:par>
                                <p:cTn id="49" presetID="9" presetClass="entr" presetSubtype="0" fill="hold" nodeType="withEffect">
                                  <p:stCondLst>
                                    <p:cond delay="0"/>
                                  </p:stCondLst>
                                  <p:childTnLst>
                                    <p:set>
                                      <p:cBhvr>
                                        <p:cTn id="50" dur="1" fill="hold">
                                          <p:stCondLst>
                                            <p:cond delay="0"/>
                                          </p:stCondLst>
                                        </p:cTn>
                                        <p:tgtEl>
                                          <p:spTgt spid="31"/>
                                        </p:tgtEl>
                                        <p:attrNameLst>
                                          <p:attrName>style.visibility</p:attrName>
                                        </p:attrNameLst>
                                      </p:cBhvr>
                                      <p:to>
                                        <p:strVal val="visible"/>
                                      </p:to>
                                    </p:set>
                                    <p:animEffect transition="in" filter="dissolve">
                                      <p:cBhvr>
                                        <p:cTn id="51" dur="500"/>
                                        <p:tgtEl>
                                          <p:spTgt spid="31"/>
                                        </p:tgtEl>
                                      </p:cBhvr>
                                    </p:animEffect>
                                  </p:childTnLst>
                                </p:cTn>
                              </p:par>
                              <p:par>
                                <p:cTn id="52" presetID="9" presetClass="entr" presetSubtype="0" fill="hold" nodeType="with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dissolve">
                                      <p:cBhvr>
                                        <p:cTn id="54"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p:bldP spid="21" grpId="0" animBg="1"/>
      <p:bldP spid="22" grpId="0" animBg="1"/>
      <p:bldP spid="23" grpId="0" animBg="1"/>
      <p:bldP spid="25" grpId="0" animBg="1"/>
      <p:bldP spid="26" grpId="0" animBg="1"/>
      <p:bldP spid="28" grpId="0" animBg="1"/>
      <p:bldP spid="29"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96E024E-E12C-3478-C179-BB08B770A21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A83994E6-A51D-63B9-CC8C-93F9C0D11F98}"/>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C34D1C65-5515-25CF-26A5-1BCCB2104CF0}"/>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AF67FE0C-7022-5769-4F05-131B86CA00D4}"/>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8F444EF0-E6B7-42BA-D65A-556B541D4C5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2D3F091-5CA6-DB00-9BB8-34A69098263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D69BAB7-7FD5-719D-20D3-5EC03FD7B095}"/>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descr="A plate of blue liquid&#10;&#10;AI-generated content may be incorrect.">
            <a:extLst>
              <a:ext uri="{FF2B5EF4-FFF2-40B4-BE49-F238E27FC236}">
                <a16:creationId xmlns:a16="http://schemas.microsoft.com/office/drawing/2014/main" id="{25D20274-E4DE-C46B-05A4-ADCAE8214D08}"/>
              </a:ext>
            </a:extLst>
          </p:cNvPr>
          <p:cNvPicPr>
            <a:picLocks noChangeAspect="1"/>
          </p:cNvPicPr>
          <p:nvPr/>
        </p:nvPicPr>
        <p:blipFill>
          <a:blip r:embed="rId5"/>
          <a:stretch>
            <a:fillRect/>
          </a:stretch>
        </p:blipFill>
        <p:spPr>
          <a:xfrm>
            <a:off x="2639034" y="2713489"/>
            <a:ext cx="1226685" cy="817790"/>
          </a:xfrm>
          <a:prstGeom prst="rect">
            <a:avLst/>
          </a:prstGeom>
        </p:spPr>
      </p:pic>
      <p:sp>
        <p:nvSpPr>
          <p:cNvPr id="33" name="Rounded Rectangle 32">
            <a:extLst>
              <a:ext uri="{FF2B5EF4-FFF2-40B4-BE49-F238E27FC236}">
                <a16:creationId xmlns:a16="http://schemas.microsoft.com/office/drawing/2014/main" id="{B1896328-5E88-7FB3-E7E4-621D1356F66C}"/>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34" name="Picture 33" descr="A plate of blue liquid&#10;&#10;AI-generated content may be incorrect.">
            <a:extLst>
              <a:ext uri="{FF2B5EF4-FFF2-40B4-BE49-F238E27FC236}">
                <a16:creationId xmlns:a16="http://schemas.microsoft.com/office/drawing/2014/main" id="{917A4C1A-DD92-87F2-62A7-0FFA4400BC84}"/>
              </a:ext>
            </a:extLst>
          </p:cNvPr>
          <p:cNvPicPr>
            <a:picLocks noChangeAspect="1"/>
          </p:cNvPicPr>
          <p:nvPr/>
        </p:nvPicPr>
        <p:blipFill>
          <a:blip r:embed="rId5"/>
          <a:stretch>
            <a:fillRect/>
          </a:stretch>
        </p:blipFill>
        <p:spPr>
          <a:xfrm>
            <a:off x="2633072" y="3857574"/>
            <a:ext cx="1226685" cy="817790"/>
          </a:xfrm>
          <a:prstGeom prst="rect">
            <a:avLst/>
          </a:prstGeom>
        </p:spPr>
      </p:pic>
      <p:sp>
        <p:nvSpPr>
          <p:cNvPr id="36" name="Rounded Rectangle 35">
            <a:extLst>
              <a:ext uri="{FF2B5EF4-FFF2-40B4-BE49-F238E27FC236}">
                <a16:creationId xmlns:a16="http://schemas.microsoft.com/office/drawing/2014/main" id="{44B2E64C-29FE-6590-82D2-7F5C6D973AEC}"/>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sp>
        <p:nvSpPr>
          <p:cNvPr id="38" name="$1">
            <a:extLst>
              <a:ext uri="{FF2B5EF4-FFF2-40B4-BE49-F238E27FC236}">
                <a16:creationId xmlns:a16="http://schemas.microsoft.com/office/drawing/2014/main" id="{F725151E-7E44-5274-CC7B-8F2AA54C574D}"/>
              </a:ext>
            </a:extLst>
          </p:cNvPr>
          <p:cNvSpPr/>
          <p:nvPr/>
        </p:nvSpPr>
        <p:spPr>
          <a:xfrm>
            <a:off x="3374133" y="3718427"/>
            <a:ext cx="184832" cy="85423"/>
          </a:xfrm>
          <a:custGeom>
            <a:avLst/>
            <a:gdLst>
              <a:gd name="csX0" fmla="*/ 0 w 184832"/>
              <a:gd name="csY0" fmla="*/ 0 h 85423"/>
              <a:gd name="csX1" fmla="*/ 184832 w 184832"/>
              <a:gd name="csY1" fmla="*/ 0 h 85423"/>
              <a:gd name="csX2" fmla="*/ 184832 w 184832"/>
              <a:gd name="csY2" fmla="*/ 85423 h 85423"/>
              <a:gd name="csX3" fmla="*/ 0 w 184832"/>
              <a:gd name="csY3" fmla="*/ 85423 h 85423"/>
              <a:gd name="csX4" fmla="*/ 0 w 184832"/>
              <a:gd name="csY4" fmla="*/ 0 h 85423"/>
            </a:gdLst>
            <a:ahLst/>
            <a:cxnLst>
              <a:cxn ang="0">
                <a:pos x="csX0" y="csY0"/>
              </a:cxn>
              <a:cxn ang="0">
                <a:pos x="csX1" y="csY1"/>
              </a:cxn>
              <a:cxn ang="0">
                <a:pos x="csX2" y="csY2"/>
              </a:cxn>
              <a:cxn ang="0">
                <a:pos x="csX3" y="csY3"/>
              </a:cxn>
              <a:cxn ang="0">
                <a:pos x="csX4" y="csY4"/>
              </a:cxn>
            </a:cxnLst>
            <a:rect l="l" t="t" r="r" b="b"/>
            <a:pathLst>
              <a:path w="184832" h="85423" fill="none" extrusionOk="0">
                <a:moveTo>
                  <a:pt x="0" y="0"/>
                </a:moveTo>
                <a:cubicBezTo>
                  <a:pt x="72325" y="1439"/>
                  <a:pt x="121981" y="-3106"/>
                  <a:pt x="184832" y="0"/>
                </a:cubicBezTo>
                <a:cubicBezTo>
                  <a:pt x="186745" y="26890"/>
                  <a:pt x="183789" y="51634"/>
                  <a:pt x="184832" y="85423"/>
                </a:cubicBezTo>
                <a:cubicBezTo>
                  <a:pt x="123972" y="89479"/>
                  <a:pt x="90458" y="76960"/>
                  <a:pt x="0" y="85423"/>
                </a:cubicBezTo>
                <a:cubicBezTo>
                  <a:pt x="-3532" y="51259"/>
                  <a:pt x="1458" y="24644"/>
                  <a:pt x="0" y="0"/>
                </a:cubicBezTo>
                <a:close/>
              </a:path>
              <a:path w="184832" h="85423" stroke="0" extrusionOk="0">
                <a:moveTo>
                  <a:pt x="0" y="0"/>
                </a:moveTo>
                <a:cubicBezTo>
                  <a:pt x="61412" y="5030"/>
                  <a:pt x="115908" y="-3107"/>
                  <a:pt x="184832" y="0"/>
                </a:cubicBezTo>
                <a:cubicBezTo>
                  <a:pt x="181278" y="25503"/>
                  <a:pt x="186067" y="50914"/>
                  <a:pt x="184832" y="85423"/>
                </a:cubicBezTo>
                <a:cubicBezTo>
                  <a:pt x="141173" y="88167"/>
                  <a:pt x="65243" y="94301"/>
                  <a:pt x="0" y="85423"/>
                </a:cubicBezTo>
                <a:cubicBezTo>
                  <a:pt x="382" y="49177"/>
                  <a:pt x="-715" y="3017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9" name="$1">
            <a:extLst>
              <a:ext uri="{FF2B5EF4-FFF2-40B4-BE49-F238E27FC236}">
                <a16:creationId xmlns:a16="http://schemas.microsoft.com/office/drawing/2014/main" id="{5AFED9D2-9D51-481E-3A53-927D65F2FC76}"/>
              </a:ext>
            </a:extLst>
          </p:cNvPr>
          <p:cNvSpPr/>
          <p:nvPr/>
        </p:nvSpPr>
        <p:spPr>
          <a:xfrm>
            <a:off x="3487269" y="4720913"/>
            <a:ext cx="71696" cy="176737"/>
          </a:xfrm>
          <a:custGeom>
            <a:avLst/>
            <a:gdLst>
              <a:gd name="csX0" fmla="*/ 0 w 71696"/>
              <a:gd name="csY0" fmla="*/ 0 h 176737"/>
              <a:gd name="csX1" fmla="*/ 71696 w 71696"/>
              <a:gd name="csY1" fmla="*/ 0 h 176737"/>
              <a:gd name="csX2" fmla="*/ 71696 w 71696"/>
              <a:gd name="csY2" fmla="*/ 176737 h 176737"/>
              <a:gd name="csX3" fmla="*/ 0 w 71696"/>
              <a:gd name="csY3" fmla="*/ 176737 h 176737"/>
              <a:gd name="csX4" fmla="*/ 0 w 71696"/>
              <a:gd name="csY4" fmla="*/ 0 h 176737"/>
            </a:gdLst>
            <a:ahLst/>
            <a:cxnLst>
              <a:cxn ang="0">
                <a:pos x="csX0" y="csY0"/>
              </a:cxn>
              <a:cxn ang="0">
                <a:pos x="csX1" y="csY1"/>
              </a:cxn>
              <a:cxn ang="0">
                <a:pos x="csX2" y="csY2"/>
              </a:cxn>
              <a:cxn ang="0">
                <a:pos x="csX3" y="csY3"/>
              </a:cxn>
              <a:cxn ang="0">
                <a:pos x="csX4" y="csY4"/>
              </a:cxn>
            </a:cxnLst>
            <a:rect l="l" t="t" r="r" b="b"/>
            <a:pathLst>
              <a:path w="71696" h="176737" fill="none" extrusionOk="0">
                <a:moveTo>
                  <a:pt x="0" y="0"/>
                </a:moveTo>
                <a:cubicBezTo>
                  <a:pt x="29803" y="2042"/>
                  <a:pt x="40671" y="-2782"/>
                  <a:pt x="71696" y="0"/>
                </a:cubicBezTo>
                <a:cubicBezTo>
                  <a:pt x="77778" y="87347"/>
                  <a:pt x="67597" y="139355"/>
                  <a:pt x="71696" y="176737"/>
                </a:cubicBezTo>
                <a:cubicBezTo>
                  <a:pt x="52313" y="176298"/>
                  <a:pt x="24508" y="175695"/>
                  <a:pt x="0" y="176737"/>
                </a:cubicBezTo>
                <a:cubicBezTo>
                  <a:pt x="685" y="139709"/>
                  <a:pt x="4981" y="54716"/>
                  <a:pt x="0" y="0"/>
                </a:cubicBezTo>
                <a:close/>
              </a:path>
              <a:path w="71696" h="176737" stroke="0" extrusionOk="0">
                <a:moveTo>
                  <a:pt x="0" y="0"/>
                </a:moveTo>
                <a:cubicBezTo>
                  <a:pt x="27577" y="777"/>
                  <a:pt x="56288" y="-609"/>
                  <a:pt x="71696" y="0"/>
                </a:cubicBezTo>
                <a:cubicBezTo>
                  <a:pt x="77401" y="40023"/>
                  <a:pt x="76203" y="138997"/>
                  <a:pt x="71696" y="176737"/>
                </a:cubicBezTo>
                <a:cubicBezTo>
                  <a:pt x="53568" y="173741"/>
                  <a:pt x="18325" y="178799"/>
                  <a:pt x="0" y="176737"/>
                </a:cubicBezTo>
                <a:cubicBezTo>
                  <a:pt x="6506" y="93455"/>
                  <a:pt x="1110" y="613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ABFC8E40-9E40-616F-8593-A8C6909B06BF}"/>
              </a:ext>
            </a:extLst>
          </p:cNvPr>
          <p:cNvPicPr>
            <a:picLocks noChangeAspect="1"/>
          </p:cNvPicPr>
          <p:nvPr/>
        </p:nvPicPr>
        <p:blipFill>
          <a:blip r:embed="rId6"/>
          <a:stretch>
            <a:fillRect/>
          </a:stretch>
        </p:blipFill>
        <p:spPr>
          <a:xfrm>
            <a:off x="7678598" y="2540006"/>
            <a:ext cx="2009913" cy="3014870"/>
          </a:xfrm>
          <a:prstGeom prst="rect">
            <a:avLst/>
          </a:prstGeom>
        </p:spPr>
      </p:pic>
      <p:pic>
        <p:nvPicPr>
          <p:cNvPr id="10" name="Picture 9" descr="A blue diamond with lights&#10;&#10;AI-generated content may be incorrect.">
            <a:extLst>
              <a:ext uri="{FF2B5EF4-FFF2-40B4-BE49-F238E27FC236}">
                <a16:creationId xmlns:a16="http://schemas.microsoft.com/office/drawing/2014/main" id="{AFA37F04-6487-1D17-D9F4-C13FB2BEF7CE}"/>
              </a:ext>
            </a:extLst>
          </p:cNvPr>
          <p:cNvPicPr>
            <a:picLocks noChangeAspect="1"/>
          </p:cNvPicPr>
          <p:nvPr/>
        </p:nvPicPr>
        <p:blipFill>
          <a:blip r:embed="rId7"/>
          <a:stretch>
            <a:fillRect/>
          </a:stretch>
        </p:blipFill>
        <p:spPr>
          <a:xfrm>
            <a:off x="2854963" y="5133359"/>
            <a:ext cx="859683" cy="627632"/>
          </a:xfrm>
          <a:prstGeom prst="rect">
            <a:avLst/>
          </a:prstGeom>
        </p:spPr>
      </p:pic>
      <p:sp>
        <p:nvSpPr>
          <p:cNvPr id="28" name="Rectangle 5">
            <a:extLst>
              <a:ext uri="{FF2B5EF4-FFF2-40B4-BE49-F238E27FC236}">
                <a16:creationId xmlns:a16="http://schemas.microsoft.com/office/drawing/2014/main" id="{E5F8D465-DBC7-748C-B6FA-4C7D411223DB}"/>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C498046D-DD0E-35CD-A8D3-34D128E29FAE}"/>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14C3FE33-DF98-B4BE-29D8-F01BB44EF836}"/>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31" name="Picture 30" descr="A green check mark with brush strokes&#10;&#10;AI-generated content may be incorrect.">
            <a:extLst>
              <a:ext uri="{FF2B5EF4-FFF2-40B4-BE49-F238E27FC236}">
                <a16:creationId xmlns:a16="http://schemas.microsoft.com/office/drawing/2014/main" id="{D5BEAEF0-3502-53DE-224C-D36C04E8BD74}"/>
              </a:ext>
            </a:extLst>
          </p:cNvPr>
          <p:cNvPicPr>
            <a:picLocks noChangeAspect="1"/>
          </p:cNvPicPr>
          <p:nvPr/>
        </p:nvPicPr>
        <p:blipFill>
          <a:blip r:embed="rId8"/>
          <a:stretch>
            <a:fillRect/>
          </a:stretch>
        </p:blipFill>
        <p:spPr>
          <a:xfrm>
            <a:off x="5564548" y="1544524"/>
            <a:ext cx="379842" cy="369333"/>
          </a:xfrm>
          <a:prstGeom prst="rect">
            <a:avLst/>
          </a:prstGeom>
        </p:spPr>
      </p:pic>
      <p:pic>
        <p:nvPicPr>
          <p:cNvPr id="32" name="Picture 31" descr="A red x drawn on a white background&#10;&#10;AI-generated content may be incorrect.">
            <a:extLst>
              <a:ext uri="{FF2B5EF4-FFF2-40B4-BE49-F238E27FC236}">
                <a16:creationId xmlns:a16="http://schemas.microsoft.com/office/drawing/2014/main" id="{011FB5BE-D576-3E78-2C59-66B60CCB18A3}"/>
              </a:ext>
            </a:extLst>
          </p:cNvPr>
          <p:cNvPicPr>
            <a:picLocks noChangeAspect="1"/>
          </p:cNvPicPr>
          <p:nvPr/>
        </p:nvPicPr>
        <p:blipFill>
          <a:blip r:embed="rId9"/>
          <a:stretch>
            <a:fillRect/>
          </a:stretch>
        </p:blipFill>
        <p:spPr>
          <a:xfrm>
            <a:off x="6444360" y="1566858"/>
            <a:ext cx="379842" cy="404462"/>
          </a:xfrm>
          <a:prstGeom prst="rect">
            <a:avLst/>
          </a:prstGeom>
        </p:spPr>
      </p:pic>
      <p:sp>
        <p:nvSpPr>
          <p:cNvPr id="35" name="Rectangle 34">
            <a:extLst>
              <a:ext uri="{FF2B5EF4-FFF2-40B4-BE49-F238E27FC236}">
                <a16:creationId xmlns:a16="http://schemas.microsoft.com/office/drawing/2014/main" id="{CB4C2705-5013-7229-D899-D0D3DBFBA91C}"/>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ounded Rectangle 39">
            <a:extLst>
              <a:ext uri="{FF2B5EF4-FFF2-40B4-BE49-F238E27FC236}">
                <a16:creationId xmlns:a16="http://schemas.microsoft.com/office/drawing/2014/main" id="{2D5BEFD9-C7DA-9733-7F8C-69CF2ABADBC7}"/>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1335251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20"/>
                                        </p:tgtEl>
                                        <p:attrNameLst>
                                          <p:attrName>style.visibility</p:attrName>
                                        </p:attrNameLst>
                                      </p:cBhvr>
                                      <p:to>
                                        <p:strVal val="visible"/>
                                      </p:to>
                                    </p:set>
                                    <p:animEffect transition="in" filter="dissolve">
                                      <p:cBhvr>
                                        <p:cTn id="7" dur="500"/>
                                        <p:tgtEl>
                                          <p:spTgt spid="20"/>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3"/>
                                        </p:tgtEl>
                                        <p:attrNameLst>
                                          <p:attrName>style.visibility</p:attrName>
                                        </p:attrNameLst>
                                      </p:cBhvr>
                                      <p:to>
                                        <p:strVal val="visible"/>
                                      </p:to>
                                    </p:set>
                                    <p:animEffect transition="in" filter="dissolve">
                                      <p:cBhvr>
                                        <p:cTn id="12" dur="500"/>
                                        <p:tgtEl>
                                          <p:spTgt spid="33"/>
                                        </p:tgtEl>
                                      </p:cBhvr>
                                    </p:animEffect>
                                  </p:childTnLst>
                                </p:cTn>
                              </p:par>
                              <p:par>
                                <p:cTn id="13" presetID="9" presetClass="entr" presetSubtype="0" fill="hold" grpId="0" nodeType="withEffect">
                                  <p:stCondLst>
                                    <p:cond delay="0"/>
                                  </p:stCondLst>
                                  <p:childTnLst>
                                    <p:set>
                                      <p:cBhvr>
                                        <p:cTn id="14" dur="1" fill="hold">
                                          <p:stCondLst>
                                            <p:cond delay="0"/>
                                          </p:stCondLst>
                                        </p:cTn>
                                        <p:tgtEl>
                                          <p:spTgt spid="38"/>
                                        </p:tgtEl>
                                        <p:attrNameLst>
                                          <p:attrName>style.visibility</p:attrName>
                                        </p:attrNameLst>
                                      </p:cBhvr>
                                      <p:to>
                                        <p:strVal val="visible"/>
                                      </p:to>
                                    </p:set>
                                    <p:animEffect transition="in" filter="dissolve">
                                      <p:cBhvr>
                                        <p:cTn id="15" dur="500"/>
                                        <p:tgtEl>
                                          <p:spTgt spid="38"/>
                                        </p:tgtEl>
                                      </p:cBhvr>
                                    </p:animEffect>
                                  </p:childTnLst>
                                </p:cTn>
                              </p:par>
                            </p:childTnLst>
                          </p:cTn>
                        </p:par>
                      </p:childTnLst>
                    </p:cTn>
                  </p:par>
                  <p:par>
                    <p:cTn id="16" fill="hold">
                      <p:stCondLst>
                        <p:cond delay="indefinite"/>
                      </p:stCondLst>
                      <p:childTnLst>
                        <p:par>
                          <p:cTn id="17" fill="hold">
                            <p:stCondLst>
                              <p:cond delay="0"/>
                            </p:stCondLst>
                            <p:childTnLst>
                              <p:par>
                                <p:cTn id="18" presetID="9" presetClass="entr" presetSubtype="0" fill="hold" nodeType="clickEffect">
                                  <p:stCondLst>
                                    <p:cond delay="0"/>
                                  </p:stCondLst>
                                  <p:childTnLst>
                                    <p:set>
                                      <p:cBhvr>
                                        <p:cTn id="19" dur="1" fill="hold">
                                          <p:stCondLst>
                                            <p:cond delay="0"/>
                                          </p:stCondLst>
                                        </p:cTn>
                                        <p:tgtEl>
                                          <p:spTgt spid="34"/>
                                        </p:tgtEl>
                                        <p:attrNameLst>
                                          <p:attrName>style.visibility</p:attrName>
                                        </p:attrNameLst>
                                      </p:cBhvr>
                                      <p:to>
                                        <p:strVal val="visible"/>
                                      </p:to>
                                    </p:set>
                                    <p:animEffect transition="in" filter="dissolve">
                                      <p:cBhvr>
                                        <p:cTn id="20" dur="500"/>
                                        <p:tgtEl>
                                          <p:spTgt spid="34"/>
                                        </p:tgtEl>
                                      </p:cBhvr>
                                    </p:animEffect>
                                  </p:childTnLst>
                                </p:cTn>
                              </p:par>
                            </p:childTnLst>
                          </p:cTn>
                        </p:par>
                      </p:childTnLst>
                    </p:cTn>
                  </p:par>
                  <p:par>
                    <p:cTn id="21" fill="hold">
                      <p:stCondLst>
                        <p:cond delay="indefinite"/>
                      </p:stCondLst>
                      <p:childTnLst>
                        <p:par>
                          <p:cTn id="22" fill="hold">
                            <p:stCondLst>
                              <p:cond delay="0"/>
                            </p:stCondLst>
                            <p:childTnLst>
                              <p:par>
                                <p:cTn id="23" presetID="9" presetClass="entr" presetSubtype="0" fill="hold" grpId="0" nodeType="clickEffect">
                                  <p:stCondLst>
                                    <p:cond delay="0"/>
                                  </p:stCondLst>
                                  <p:childTnLst>
                                    <p:set>
                                      <p:cBhvr>
                                        <p:cTn id="24" dur="1" fill="hold">
                                          <p:stCondLst>
                                            <p:cond delay="0"/>
                                          </p:stCondLst>
                                        </p:cTn>
                                        <p:tgtEl>
                                          <p:spTgt spid="36"/>
                                        </p:tgtEl>
                                        <p:attrNameLst>
                                          <p:attrName>style.visibility</p:attrName>
                                        </p:attrNameLst>
                                      </p:cBhvr>
                                      <p:to>
                                        <p:strVal val="visible"/>
                                      </p:to>
                                    </p:set>
                                    <p:animEffect transition="in" filter="dissolve">
                                      <p:cBhvr>
                                        <p:cTn id="25" dur="500"/>
                                        <p:tgtEl>
                                          <p:spTgt spid="36"/>
                                        </p:tgtEl>
                                      </p:cBhvr>
                                    </p:animEffect>
                                  </p:childTnLst>
                                </p:cTn>
                              </p:par>
                              <p:par>
                                <p:cTn id="26" presetID="9" presetClass="entr" presetSubtype="0" fill="hold" grpId="0" nodeType="withEffect">
                                  <p:stCondLst>
                                    <p:cond delay="0"/>
                                  </p:stCondLst>
                                  <p:childTnLst>
                                    <p:set>
                                      <p:cBhvr>
                                        <p:cTn id="27" dur="1" fill="hold">
                                          <p:stCondLst>
                                            <p:cond delay="0"/>
                                          </p:stCondLst>
                                        </p:cTn>
                                        <p:tgtEl>
                                          <p:spTgt spid="39"/>
                                        </p:tgtEl>
                                        <p:attrNameLst>
                                          <p:attrName>style.visibility</p:attrName>
                                        </p:attrNameLst>
                                      </p:cBhvr>
                                      <p:to>
                                        <p:strVal val="visible"/>
                                      </p:to>
                                    </p:set>
                                    <p:animEffect transition="in" filter="dissolve">
                                      <p:cBhvr>
                                        <p:cTn id="28" dur="500"/>
                                        <p:tgtEl>
                                          <p:spTgt spid="39"/>
                                        </p:tgtEl>
                                      </p:cBhvr>
                                    </p:animEffect>
                                  </p:childTnLst>
                                </p:cTn>
                              </p:par>
                            </p:childTnLst>
                          </p:cTn>
                        </p:par>
                      </p:childTnLst>
                    </p:cTn>
                  </p:par>
                  <p:par>
                    <p:cTn id="29" fill="hold">
                      <p:stCondLst>
                        <p:cond delay="indefinite"/>
                      </p:stCondLst>
                      <p:childTnLst>
                        <p:par>
                          <p:cTn id="30" fill="hold">
                            <p:stCondLst>
                              <p:cond delay="0"/>
                            </p:stCondLst>
                            <p:childTnLst>
                              <p:par>
                                <p:cTn id="31" presetID="9" presetClass="entr" presetSubtype="0" fill="hold" nodeType="click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dissolve">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3" grpId="0" animBg="1"/>
      <p:bldP spid="36" grpId="0" animBg="1"/>
      <p:bldP spid="38" grpId="0" animBg="1"/>
      <p:bldP spid="3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406E790-6EDD-3AE7-E497-578E693D5E5A}"/>
            </a:ext>
          </a:extLst>
        </p:cNvPr>
        <p:cNvGrpSpPr/>
        <p:nvPr/>
      </p:nvGrpSpPr>
      <p:grpSpPr>
        <a:xfrm>
          <a:off x="0" y="0"/>
          <a:ext cx="0" cy="0"/>
          <a:chOff x="0" y="0"/>
          <a:chExt cx="0" cy="0"/>
        </a:xfrm>
      </p:grpSpPr>
      <p:pic>
        <p:nvPicPr>
          <p:cNvPr id="9" name="Picture 8" descr="A white and black brain with circuit board&#10;&#10;AI-generated content may be incorrect.">
            <a:extLst>
              <a:ext uri="{FF2B5EF4-FFF2-40B4-BE49-F238E27FC236}">
                <a16:creationId xmlns:a16="http://schemas.microsoft.com/office/drawing/2014/main" id="{4786531E-3875-7193-85BE-87A4D16C76BA}"/>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1B3D36B-0746-3341-75C0-34407F9D67F4}"/>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F78513F7-8052-D9BC-ECE0-BE4F9AE06099}"/>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05253C18-EFEF-030D-5F8F-74C6CFB3B2DE}"/>
              </a:ext>
            </a:extLst>
          </p:cNvPr>
          <p:cNvPicPr>
            <a:picLocks noChangeAspect="1"/>
          </p:cNvPicPr>
          <p:nvPr/>
        </p:nvPicPr>
        <p:blipFill>
          <a:blip r:embed="rId5"/>
          <a:stretch>
            <a:fillRect/>
          </a:stretch>
        </p:blipFill>
        <p:spPr>
          <a:xfrm>
            <a:off x="7678598" y="2540006"/>
            <a:ext cx="2009913" cy="3014870"/>
          </a:xfrm>
          <a:prstGeom prst="rect">
            <a:avLst/>
          </a:prstGeom>
        </p:spPr>
      </p:pic>
      <p:sp>
        <p:nvSpPr>
          <p:cNvPr id="3" name="Rectangle 5">
            <a:extLst>
              <a:ext uri="{FF2B5EF4-FFF2-40B4-BE49-F238E27FC236}">
                <a16:creationId xmlns:a16="http://schemas.microsoft.com/office/drawing/2014/main" id="{9537DC08-DAC9-697A-2527-78D5E53E42C4}"/>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89F83F22-1BE4-CD67-598D-37E2B3F0C915}"/>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FA70FBCF-8A8C-1E9E-3C52-B3CBC9E99F4C}"/>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10" name="Picture 9" descr="A green check mark with brush strokes&#10;&#10;AI-generated content may be incorrect.">
            <a:extLst>
              <a:ext uri="{FF2B5EF4-FFF2-40B4-BE49-F238E27FC236}">
                <a16:creationId xmlns:a16="http://schemas.microsoft.com/office/drawing/2014/main" id="{6A1D69BE-D443-9015-C5C6-D4CC7E7B3961}"/>
              </a:ext>
            </a:extLst>
          </p:cNvPr>
          <p:cNvPicPr>
            <a:picLocks noChangeAspect="1"/>
          </p:cNvPicPr>
          <p:nvPr/>
        </p:nvPicPr>
        <p:blipFill>
          <a:blip r:embed="rId6"/>
          <a:stretch>
            <a:fillRect/>
          </a:stretch>
        </p:blipFill>
        <p:spPr>
          <a:xfrm>
            <a:off x="5564548" y="1544524"/>
            <a:ext cx="379842" cy="369333"/>
          </a:xfrm>
          <a:prstGeom prst="rect">
            <a:avLst/>
          </a:prstGeom>
        </p:spPr>
      </p:pic>
      <p:pic>
        <p:nvPicPr>
          <p:cNvPr id="13" name="Picture 12" descr="A red x drawn on a white background&#10;&#10;AI-generated content may be incorrect.">
            <a:extLst>
              <a:ext uri="{FF2B5EF4-FFF2-40B4-BE49-F238E27FC236}">
                <a16:creationId xmlns:a16="http://schemas.microsoft.com/office/drawing/2014/main" id="{66DD3670-2E67-7DDA-BFEB-D6A1C5F7DC6E}"/>
              </a:ext>
            </a:extLst>
          </p:cNvPr>
          <p:cNvPicPr>
            <a:picLocks noChangeAspect="1"/>
          </p:cNvPicPr>
          <p:nvPr/>
        </p:nvPicPr>
        <p:blipFill>
          <a:blip r:embed="rId7"/>
          <a:stretch>
            <a:fillRect/>
          </a:stretch>
        </p:blipFill>
        <p:spPr>
          <a:xfrm>
            <a:off x="6444360" y="1566858"/>
            <a:ext cx="379842" cy="404462"/>
          </a:xfrm>
          <a:prstGeom prst="rect">
            <a:avLst/>
          </a:prstGeom>
        </p:spPr>
      </p:pic>
      <p:sp>
        <p:nvSpPr>
          <p:cNvPr id="16" name="Rectangle 15">
            <a:extLst>
              <a:ext uri="{FF2B5EF4-FFF2-40B4-BE49-F238E27FC236}">
                <a16:creationId xmlns:a16="http://schemas.microsoft.com/office/drawing/2014/main" id="{20929CF6-106D-59BA-BF0F-F7E1331260FD}"/>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ounded Rectangle 17">
            <a:extLst>
              <a:ext uri="{FF2B5EF4-FFF2-40B4-BE49-F238E27FC236}">
                <a16:creationId xmlns:a16="http://schemas.microsoft.com/office/drawing/2014/main" id="{FA87E63E-F647-89E6-5D4E-3B1C3EB7AA74}"/>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ounded Rectangle 23">
            <a:extLst>
              <a:ext uri="{FF2B5EF4-FFF2-40B4-BE49-F238E27FC236}">
                <a16:creationId xmlns:a16="http://schemas.microsoft.com/office/drawing/2014/main" id="{B12CB6DA-EC50-3365-89D0-A4D0A6BA9647}"/>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25" name="TextBox 24">
            <a:extLst>
              <a:ext uri="{FF2B5EF4-FFF2-40B4-BE49-F238E27FC236}">
                <a16:creationId xmlns:a16="http://schemas.microsoft.com/office/drawing/2014/main" id="{142EA16A-0816-08A1-6BE0-05FFBBB6CEDB}"/>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26" name="Rounded Rectangle 25">
            <a:extLst>
              <a:ext uri="{FF2B5EF4-FFF2-40B4-BE49-F238E27FC236}">
                <a16:creationId xmlns:a16="http://schemas.microsoft.com/office/drawing/2014/main" id="{AA1AFB10-4CE0-DB17-1ED4-FF088474CCCE}"/>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27" name="Picture 26" descr="A plate of blue liquid&#10;&#10;AI-generated content may be incorrect.">
            <a:extLst>
              <a:ext uri="{FF2B5EF4-FFF2-40B4-BE49-F238E27FC236}">
                <a16:creationId xmlns:a16="http://schemas.microsoft.com/office/drawing/2014/main" id="{EBCA7A93-56DA-A9F4-3A12-736BB093100D}"/>
              </a:ext>
            </a:extLst>
          </p:cNvPr>
          <p:cNvPicPr>
            <a:picLocks noChangeAspect="1"/>
          </p:cNvPicPr>
          <p:nvPr/>
        </p:nvPicPr>
        <p:blipFill>
          <a:blip r:embed="rId8"/>
          <a:stretch>
            <a:fillRect/>
          </a:stretch>
        </p:blipFill>
        <p:spPr>
          <a:xfrm>
            <a:off x="2639034" y="2713489"/>
            <a:ext cx="1226685" cy="817790"/>
          </a:xfrm>
          <a:prstGeom prst="rect">
            <a:avLst/>
          </a:prstGeom>
        </p:spPr>
      </p:pic>
      <p:sp>
        <p:nvSpPr>
          <p:cNvPr id="28" name="Rounded Rectangle 27">
            <a:extLst>
              <a:ext uri="{FF2B5EF4-FFF2-40B4-BE49-F238E27FC236}">
                <a16:creationId xmlns:a16="http://schemas.microsoft.com/office/drawing/2014/main" id="{2F4B33F3-7DB5-52EF-C267-D45B4CFAA1C7}"/>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29" name="Picture 28" descr="A plate of blue liquid&#10;&#10;AI-generated content may be incorrect.">
            <a:extLst>
              <a:ext uri="{FF2B5EF4-FFF2-40B4-BE49-F238E27FC236}">
                <a16:creationId xmlns:a16="http://schemas.microsoft.com/office/drawing/2014/main" id="{B5D82A85-229F-FDD4-6309-13E4BF7EC093}"/>
              </a:ext>
            </a:extLst>
          </p:cNvPr>
          <p:cNvPicPr>
            <a:picLocks noChangeAspect="1"/>
          </p:cNvPicPr>
          <p:nvPr/>
        </p:nvPicPr>
        <p:blipFill>
          <a:blip r:embed="rId8"/>
          <a:stretch>
            <a:fillRect/>
          </a:stretch>
        </p:blipFill>
        <p:spPr>
          <a:xfrm>
            <a:off x="2633072" y="3857574"/>
            <a:ext cx="1226685" cy="817790"/>
          </a:xfrm>
          <a:prstGeom prst="rect">
            <a:avLst/>
          </a:prstGeom>
        </p:spPr>
      </p:pic>
      <p:sp>
        <p:nvSpPr>
          <p:cNvPr id="30" name="Rounded Rectangle 29">
            <a:extLst>
              <a:ext uri="{FF2B5EF4-FFF2-40B4-BE49-F238E27FC236}">
                <a16:creationId xmlns:a16="http://schemas.microsoft.com/office/drawing/2014/main" id="{5932E27B-9B4D-7B5D-9C82-34D4472FBA87}"/>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sp>
        <p:nvSpPr>
          <p:cNvPr id="31" name="$1">
            <a:extLst>
              <a:ext uri="{FF2B5EF4-FFF2-40B4-BE49-F238E27FC236}">
                <a16:creationId xmlns:a16="http://schemas.microsoft.com/office/drawing/2014/main" id="{6DEE5C72-532A-6483-C762-4739742FAFB2}"/>
              </a:ext>
            </a:extLst>
          </p:cNvPr>
          <p:cNvSpPr/>
          <p:nvPr/>
        </p:nvSpPr>
        <p:spPr>
          <a:xfrm>
            <a:off x="3374133" y="3718427"/>
            <a:ext cx="184832" cy="85423"/>
          </a:xfrm>
          <a:custGeom>
            <a:avLst/>
            <a:gdLst>
              <a:gd name="csX0" fmla="*/ 0 w 184832"/>
              <a:gd name="csY0" fmla="*/ 0 h 85423"/>
              <a:gd name="csX1" fmla="*/ 184832 w 184832"/>
              <a:gd name="csY1" fmla="*/ 0 h 85423"/>
              <a:gd name="csX2" fmla="*/ 184832 w 184832"/>
              <a:gd name="csY2" fmla="*/ 85423 h 85423"/>
              <a:gd name="csX3" fmla="*/ 0 w 184832"/>
              <a:gd name="csY3" fmla="*/ 85423 h 85423"/>
              <a:gd name="csX4" fmla="*/ 0 w 184832"/>
              <a:gd name="csY4" fmla="*/ 0 h 85423"/>
            </a:gdLst>
            <a:ahLst/>
            <a:cxnLst>
              <a:cxn ang="0">
                <a:pos x="csX0" y="csY0"/>
              </a:cxn>
              <a:cxn ang="0">
                <a:pos x="csX1" y="csY1"/>
              </a:cxn>
              <a:cxn ang="0">
                <a:pos x="csX2" y="csY2"/>
              </a:cxn>
              <a:cxn ang="0">
                <a:pos x="csX3" y="csY3"/>
              </a:cxn>
              <a:cxn ang="0">
                <a:pos x="csX4" y="csY4"/>
              </a:cxn>
            </a:cxnLst>
            <a:rect l="l" t="t" r="r" b="b"/>
            <a:pathLst>
              <a:path w="184832" h="85423" fill="none" extrusionOk="0">
                <a:moveTo>
                  <a:pt x="0" y="0"/>
                </a:moveTo>
                <a:cubicBezTo>
                  <a:pt x="72325" y="1439"/>
                  <a:pt x="121981" y="-3106"/>
                  <a:pt x="184832" y="0"/>
                </a:cubicBezTo>
                <a:cubicBezTo>
                  <a:pt x="186745" y="26890"/>
                  <a:pt x="183789" y="51634"/>
                  <a:pt x="184832" y="85423"/>
                </a:cubicBezTo>
                <a:cubicBezTo>
                  <a:pt x="123972" y="89479"/>
                  <a:pt x="90458" y="76960"/>
                  <a:pt x="0" y="85423"/>
                </a:cubicBezTo>
                <a:cubicBezTo>
                  <a:pt x="-3532" y="51259"/>
                  <a:pt x="1458" y="24644"/>
                  <a:pt x="0" y="0"/>
                </a:cubicBezTo>
                <a:close/>
              </a:path>
              <a:path w="184832" h="85423" stroke="0" extrusionOk="0">
                <a:moveTo>
                  <a:pt x="0" y="0"/>
                </a:moveTo>
                <a:cubicBezTo>
                  <a:pt x="61412" y="5030"/>
                  <a:pt x="115908" y="-3107"/>
                  <a:pt x="184832" y="0"/>
                </a:cubicBezTo>
                <a:cubicBezTo>
                  <a:pt x="181278" y="25503"/>
                  <a:pt x="186067" y="50914"/>
                  <a:pt x="184832" y="85423"/>
                </a:cubicBezTo>
                <a:cubicBezTo>
                  <a:pt x="141173" y="88167"/>
                  <a:pt x="65243" y="94301"/>
                  <a:pt x="0" y="85423"/>
                </a:cubicBezTo>
                <a:cubicBezTo>
                  <a:pt x="382" y="49177"/>
                  <a:pt x="-715" y="3017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2" name="$1">
            <a:extLst>
              <a:ext uri="{FF2B5EF4-FFF2-40B4-BE49-F238E27FC236}">
                <a16:creationId xmlns:a16="http://schemas.microsoft.com/office/drawing/2014/main" id="{5DC26535-8C14-F4E9-6858-8E0C6A1CA3FF}"/>
              </a:ext>
            </a:extLst>
          </p:cNvPr>
          <p:cNvSpPr/>
          <p:nvPr/>
        </p:nvSpPr>
        <p:spPr>
          <a:xfrm>
            <a:off x="3487269" y="4720913"/>
            <a:ext cx="71696" cy="176737"/>
          </a:xfrm>
          <a:custGeom>
            <a:avLst/>
            <a:gdLst>
              <a:gd name="csX0" fmla="*/ 0 w 71696"/>
              <a:gd name="csY0" fmla="*/ 0 h 176737"/>
              <a:gd name="csX1" fmla="*/ 71696 w 71696"/>
              <a:gd name="csY1" fmla="*/ 0 h 176737"/>
              <a:gd name="csX2" fmla="*/ 71696 w 71696"/>
              <a:gd name="csY2" fmla="*/ 176737 h 176737"/>
              <a:gd name="csX3" fmla="*/ 0 w 71696"/>
              <a:gd name="csY3" fmla="*/ 176737 h 176737"/>
              <a:gd name="csX4" fmla="*/ 0 w 71696"/>
              <a:gd name="csY4" fmla="*/ 0 h 176737"/>
            </a:gdLst>
            <a:ahLst/>
            <a:cxnLst>
              <a:cxn ang="0">
                <a:pos x="csX0" y="csY0"/>
              </a:cxn>
              <a:cxn ang="0">
                <a:pos x="csX1" y="csY1"/>
              </a:cxn>
              <a:cxn ang="0">
                <a:pos x="csX2" y="csY2"/>
              </a:cxn>
              <a:cxn ang="0">
                <a:pos x="csX3" y="csY3"/>
              </a:cxn>
              <a:cxn ang="0">
                <a:pos x="csX4" y="csY4"/>
              </a:cxn>
            </a:cxnLst>
            <a:rect l="l" t="t" r="r" b="b"/>
            <a:pathLst>
              <a:path w="71696" h="176737" fill="none" extrusionOk="0">
                <a:moveTo>
                  <a:pt x="0" y="0"/>
                </a:moveTo>
                <a:cubicBezTo>
                  <a:pt x="29803" y="2042"/>
                  <a:pt x="40671" y="-2782"/>
                  <a:pt x="71696" y="0"/>
                </a:cubicBezTo>
                <a:cubicBezTo>
                  <a:pt x="77778" y="87347"/>
                  <a:pt x="67597" y="139355"/>
                  <a:pt x="71696" y="176737"/>
                </a:cubicBezTo>
                <a:cubicBezTo>
                  <a:pt x="52313" y="176298"/>
                  <a:pt x="24508" y="175695"/>
                  <a:pt x="0" y="176737"/>
                </a:cubicBezTo>
                <a:cubicBezTo>
                  <a:pt x="685" y="139709"/>
                  <a:pt x="4981" y="54716"/>
                  <a:pt x="0" y="0"/>
                </a:cubicBezTo>
                <a:close/>
              </a:path>
              <a:path w="71696" h="176737" stroke="0" extrusionOk="0">
                <a:moveTo>
                  <a:pt x="0" y="0"/>
                </a:moveTo>
                <a:cubicBezTo>
                  <a:pt x="27577" y="777"/>
                  <a:pt x="56288" y="-609"/>
                  <a:pt x="71696" y="0"/>
                </a:cubicBezTo>
                <a:cubicBezTo>
                  <a:pt x="77401" y="40023"/>
                  <a:pt x="76203" y="138997"/>
                  <a:pt x="71696" y="176737"/>
                </a:cubicBezTo>
                <a:cubicBezTo>
                  <a:pt x="53568" y="173741"/>
                  <a:pt x="18325" y="178799"/>
                  <a:pt x="0" y="176737"/>
                </a:cubicBezTo>
                <a:cubicBezTo>
                  <a:pt x="6506" y="93455"/>
                  <a:pt x="1110" y="61325"/>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5" name="Picture 34" descr="A blue diamond with lights&#10;&#10;AI-generated content may be incorrect.">
            <a:extLst>
              <a:ext uri="{FF2B5EF4-FFF2-40B4-BE49-F238E27FC236}">
                <a16:creationId xmlns:a16="http://schemas.microsoft.com/office/drawing/2014/main" id="{AB24CB1D-058E-D211-A467-45C67A2C6917}"/>
              </a:ext>
            </a:extLst>
          </p:cNvPr>
          <p:cNvPicPr>
            <a:picLocks noChangeAspect="1"/>
          </p:cNvPicPr>
          <p:nvPr/>
        </p:nvPicPr>
        <p:blipFill>
          <a:blip r:embed="rId9"/>
          <a:stretch>
            <a:fillRect/>
          </a:stretch>
        </p:blipFill>
        <p:spPr>
          <a:xfrm>
            <a:off x="2854963" y="5133359"/>
            <a:ext cx="859683" cy="627632"/>
          </a:xfrm>
          <a:prstGeom prst="rect">
            <a:avLst/>
          </a:prstGeom>
        </p:spPr>
      </p:pic>
    </p:spTree>
    <p:extLst>
      <p:ext uri="{BB962C8B-B14F-4D97-AF65-F5344CB8AC3E}">
        <p14:creationId xmlns:p14="http://schemas.microsoft.com/office/powerpoint/2010/main" val="123457318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2DABA95-723F-C93F-D71F-B18DDBB94AF4}"/>
            </a:ext>
          </a:extLst>
        </p:cNvPr>
        <p:cNvGrpSpPr/>
        <p:nvPr/>
      </p:nvGrpSpPr>
      <p:grpSpPr>
        <a:xfrm>
          <a:off x="0" y="0"/>
          <a:ext cx="0" cy="0"/>
          <a:chOff x="0" y="0"/>
          <a:chExt cx="0" cy="0"/>
        </a:xfrm>
      </p:grpSpPr>
      <p:pic>
        <p:nvPicPr>
          <p:cNvPr id="8" name="Picture 7">
            <a:extLst>
              <a:ext uri="{FF2B5EF4-FFF2-40B4-BE49-F238E27FC236}">
                <a16:creationId xmlns:a16="http://schemas.microsoft.com/office/drawing/2014/main" id="{710FCA46-E3AF-7E6E-174F-494D50B162A3}"/>
              </a:ext>
            </a:extLst>
          </p:cNvPr>
          <p:cNvPicPr>
            <a:picLocks noChangeAspect="1"/>
          </p:cNvPicPr>
          <p:nvPr/>
        </p:nvPicPr>
        <p:blipFill>
          <a:blip r:embed="rId3"/>
          <a:stretch>
            <a:fillRect/>
          </a:stretch>
        </p:blipFill>
        <p:spPr>
          <a:xfrm>
            <a:off x="7678598" y="2540006"/>
            <a:ext cx="2009913" cy="3014870"/>
          </a:xfrm>
          <a:prstGeom prst="rect">
            <a:avLst/>
          </a:prstGeom>
        </p:spPr>
      </p:pic>
      <p:pic>
        <p:nvPicPr>
          <p:cNvPr id="9" name="Picture 8" descr="A white and black brain with circuit board&#10;&#10;AI-generated content may be incorrect.">
            <a:extLst>
              <a:ext uri="{FF2B5EF4-FFF2-40B4-BE49-F238E27FC236}">
                <a16:creationId xmlns:a16="http://schemas.microsoft.com/office/drawing/2014/main" id="{399E961A-A83C-B413-128B-9073B3DC104C}"/>
              </a:ext>
            </a:extLst>
          </p:cNvPr>
          <p:cNvPicPr>
            <a:picLocks noChangeAspect="1"/>
          </p:cNvPicPr>
          <p:nvPr/>
        </p:nvPicPr>
        <p:blipFill>
          <a:blip r:embed="rId4">
            <a:duotone>
              <a:schemeClr val="accent1">
                <a:shade val="45000"/>
                <a:satMod val="135000"/>
              </a:schemeClr>
              <a:prstClr val="white"/>
            </a:duotone>
            <a:extLst>
              <a:ext uri="{BEBA8EAE-BF5A-486C-A8C5-ECC9F3942E4B}">
                <a14:imgProps xmlns:a14="http://schemas.microsoft.com/office/drawing/2010/main">
                  <a14:imgLayer r:embed="rId5">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5109B41F-F0DD-C6DD-FB37-7919B5BCC77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754B046-7D05-4991-E517-6909496AFCD2}"/>
              </a:ext>
            </a:extLst>
          </p:cNvPr>
          <p:cNvSpPr/>
          <p:nvPr/>
        </p:nvSpPr>
        <p:spPr>
          <a:xfrm>
            <a:off x="1901788" y="1057445"/>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1">
            <a:extLst>
              <a:ext uri="{FF2B5EF4-FFF2-40B4-BE49-F238E27FC236}">
                <a16:creationId xmlns:a16="http://schemas.microsoft.com/office/drawing/2014/main" id="{F3E05732-5240-4E3D-69AA-C587D7116DA8}"/>
              </a:ext>
            </a:extLst>
          </p:cNvPr>
          <p:cNvSpPr/>
          <p:nvPr/>
        </p:nvSpPr>
        <p:spPr>
          <a:xfrm>
            <a:off x="8179917" y="3183447"/>
            <a:ext cx="190024" cy="181701"/>
          </a:xfrm>
          <a:custGeom>
            <a:avLst/>
            <a:gdLst>
              <a:gd name="csX0" fmla="*/ 0 w 190024"/>
              <a:gd name="csY0" fmla="*/ 0 h 181701"/>
              <a:gd name="csX1" fmla="*/ 190024 w 190024"/>
              <a:gd name="csY1" fmla="*/ 0 h 181701"/>
              <a:gd name="csX2" fmla="*/ 190024 w 190024"/>
              <a:gd name="csY2" fmla="*/ 181701 h 181701"/>
              <a:gd name="csX3" fmla="*/ 0 w 190024"/>
              <a:gd name="csY3" fmla="*/ 181701 h 181701"/>
              <a:gd name="csX4" fmla="*/ 0 w 190024"/>
              <a:gd name="csY4" fmla="*/ 0 h 181701"/>
            </a:gdLst>
            <a:ahLst/>
            <a:cxnLst>
              <a:cxn ang="0">
                <a:pos x="csX0" y="csY0"/>
              </a:cxn>
              <a:cxn ang="0">
                <a:pos x="csX1" y="csY1"/>
              </a:cxn>
              <a:cxn ang="0">
                <a:pos x="csX2" y="csY2"/>
              </a:cxn>
              <a:cxn ang="0">
                <a:pos x="csX3" y="csY3"/>
              </a:cxn>
              <a:cxn ang="0">
                <a:pos x="csX4" y="csY4"/>
              </a:cxn>
            </a:cxnLst>
            <a:rect l="l" t="t" r="r" b="b"/>
            <a:pathLst>
              <a:path w="190024" h="181701" fill="none" extrusionOk="0">
                <a:moveTo>
                  <a:pt x="0" y="0"/>
                </a:moveTo>
                <a:cubicBezTo>
                  <a:pt x="84910" y="7709"/>
                  <a:pt x="95046" y="7589"/>
                  <a:pt x="190024" y="0"/>
                </a:cubicBezTo>
                <a:cubicBezTo>
                  <a:pt x="190159" y="88043"/>
                  <a:pt x="182906" y="124558"/>
                  <a:pt x="190024" y="181701"/>
                </a:cubicBezTo>
                <a:cubicBezTo>
                  <a:pt x="123128" y="191094"/>
                  <a:pt x="77398" y="184061"/>
                  <a:pt x="0" y="181701"/>
                </a:cubicBezTo>
                <a:cubicBezTo>
                  <a:pt x="3698" y="117179"/>
                  <a:pt x="-6457" y="49969"/>
                  <a:pt x="0" y="0"/>
                </a:cubicBezTo>
                <a:close/>
              </a:path>
              <a:path w="190024" h="181701" stroke="0" extrusionOk="0">
                <a:moveTo>
                  <a:pt x="0" y="0"/>
                </a:moveTo>
                <a:cubicBezTo>
                  <a:pt x="43185" y="-2420"/>
                  <a:pt x="138144" y="5444"/>
                  <a:pt x="190024" y="0"/>
                </a:cubicBezTo>
                <a:cubicBezTo>
                  <a:pt x="183032" y="57258"/>
                  <a:pt x="196002" y="113092"/>
                  <a:pt x="190024" y="181701"/>
                </a:cubicBezTo>
                <a:cubicBezTo>
                  <a:pt x="123465" y="176626"/>
                  <a:pt x="48759" y="186947"/>
                  <a:pt x="0" y="181701"/>
                </a:cubicBezTo>
                <a:cubicBezTo>
                  <a:pt x="1124" y="131103"/>
                  <a:pt x="-4444" y="5471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ounded Rectangle 50">
            <a:extLst>
              <a:ext uri="{FF2B5EF4-FFF2-40B4-BE49-F238E27FC236}">
                <a16:creationId xmlns:a16="http://schemas.microsoft.com/office/drawing/2014/main" id="{3A1D1D17-B40F-909C-194F-F2154E6D18F9}"/>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52" name="TextBox 51">
            <a:extLst>
              <a:ext uri="{FF2B5EF4-FFF2-40B4-BE49-F238E27FC236}">
                <a16:creationId xmlns:a16="http://schemas.microsoft.com/office/drawing/2014/main" id="{53302CB4-ED9B-62D6-4B41-A69726B5C282}"/>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53" name="Rounded Rectangle 52">
            <a:extLst>
              <a:ext uri="{FF2B5EF4-FFF2-40B4-BE49-F238E27FC236}">
                <a16:creationId xmlns:a16="http://schemas.microsoft.com/office/drawing/2014/main" id="{63011FC9-EB00-1C50-9606-EB105746B66A}"/>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54" name="Picture 53" descr="A plate of blue liquid&#10;&#10;AI-generated content may be incorrect.">
            <a:extLst>
              <a:ext uri="{FF2B5EF4-FFF2-40B4-BE49-F238E27FC236}">
                <a16:creationId xmlns:a16="http://schemas.microsoft.com/office/drawing/2014/main" id="{A176E0C1-CD23-F439-BEDF-0F155B806389}"/>
              </a:ext>
            </a:extLst>
          </p:cNvPr>
          <p:cNvPicPr>
            <a:picLocks noChangeAspect="1"/>
          </p:cNvPicPr>
          <p:nvPr/>
        </p:nvPicPr>
        <p:blipFill>
          <a:blip r:embed="rId6"/>
          <a:stretch>
            <a:fillRect/>
          </a:stretch>
        </p:blipFill>
        <p:spPr>
          <a:xfrm>
            <a:off x="2639034" y="2713489"/>
            <a:ext cx="1226685" cy="817790"/>
          </a:xfrm>
          <a:prstGeom prst="rect">
            <a:avLst/>
          </a:prstGeom>
        </p:spPr>
      </p:pic>
      <p:sp>
        <p:nvSpPr>
          <p:cNvPr id="55" name="Rounded Rectangle 54">
            <a:extLst>
              <a:ext uri="{FF2B5EF4-FFF2-40B4-BE49-F238E27FC236}">
                <a16:creationId xmlns:a16="http://schemas.microsoft.com/office/drawing/2014/main" id="{9D640911-860E-0DEC-8F03-0674A7ABC605}"/>
              </a:ext>
            </a:extLst>
          </p:cNvPr>
          <p:cNvSpPr/>
          <p:nvPr/>
        </p:nvSpPr>
        <p:spPr>
          <a:xfrm>
            <a:off x="993574" y="353127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56" name="Picture 55" descr="A plate of blue liquid&#10;&#10;AI-generated content may be incorrect.">
            <a:extLst>
              <a:ext uri="{FF2B5EF4-FFF2-40B4-BE49-F238E27FC236}">
                <a16:creationId xmlns:a16="http://schemas.microsoft.com/office/drawing/2014/main" id="{BC27827F-0C3A-D3A3-6A2A-AD807C40D2FE}"/>
              </a:ext>
            </a:extLst>
          </p:cNvPr>
          <p:cNvPicPr>
            <a:picLocks noChangeAspect="1"/>
          </p:cNvPicPr>
          <p:nvPr/>
        </p:nvPicPr>
        <p:blipFill>
          <a:blip r:embed="rId6"/>
          <a:stretch>
            <a:fillRect/>
          </a:stretch>
        </p:blipFill>
        <p:spPr>
          <a:xfrm>
            <a:off x="2633072" y="3857574"/>
            <a:ext cx="1226685" cy="817790"/>
          </a:xfrm>
          <a:prstGeom prst="rect">
            <a:avLst/>
          </a:prstGeom>
        </p:spPr>
      </p:pic>
      <p:sp>
        <p:nvSpPr>
          <p:cNvPr id="57" name="Rounded Rectangle 56">
            <a:extLst>
              <a:ext uri="{FF2B5EF4-FFF2-40B4-BE49-F238E27FC236}">
                <a16:creationId xmlns:a16="http://schemas.microsoft.com/office/drawing/2014/main" id="{18FBB63C-02B8-A0F4-FD0C-4C8779B9BB49}"/>
              </a:ext>
            </a:extLst>
          </p:cNvPr>
          <p:cNvSpPr/>
          <p:nvPr/>
        </p:nvSpPr>
        <p:spPr>
          <a:xfrm>
            <a:off x="1005498" y="464613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More instructions</a:t>
            </a:r>
          </a:p>
        </p:txBody>
      </p:sp>
      <p:pic>
        <p:nvPicPr>
          <p:cNvPr id="60" name="Picture 59" descr="A blue diamond with lights&#10;&#10;AI-generated content may be incorrect.">
            <a:extLst>
              <a:ext uri="{FF2B5EF4-FFF2-40B4-BE49-F238E27FC236}">
                <a16:creationId xmlns:a16="http://schemas.microsoft.com/office/drawing/2014/main" id="{7029C93C-B913-EAE3-6AF9-CB22D42E0354}"/>
              </a:ext>
            </a:extLst>
          </p:cNvPr>
          <p:cNvPicPr>
            <a:picLocks noChangeAspect="1"/>
          </p:cNvPicPr>
          <p:nvPr/>
        </p:nvPicPr>
        <p:blipFill>
          <a:blip r:embed="rId7"/>
          <a:stretch>
            <a:fillRect/>
          </a:stretch>
        </p:blipFill>
        <p:spPr>
          <a:xfrm>
            <a:off x="2854963" y="5133359"/>
            <a:ext cx="859683" cy="627632"/>
          </a:xfrm>
          <a:prstGeom prst="rect">
            <a:avLst/>
          </a:prstGeom>
        </p:spPr>
      </p:pic>
      <p:sp>
        <p:nvSpPr>
          <p:cNvPr id="61" name="Rectangle 5">
            <a:extLst>
              <a:ext uri="{FF2B5EF4-FFF2-40B4-BE49-F238E27FC236}">
                <a16:creationId xmlns:a16="http://schemas.microsoft.com/office/drawing/2014/main" id="{EED5F355-CDD1-B970-2122-2D4346A79831}"/>
              </a:ext>
            </a:extLst>
          </p:cNvPr>
          <p:cNvSpPr/>
          <p:nvPr/>
        </p:nvSpPr>
        <p:spPr>
          <a:xfrm>
            <a:off x="5305758" y="969812"/>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E3A8D102-7049-A9C5-4408-A5466D57DA73}"/>
              </a:ext>
            </a:extLst>
          </p:cNvPr>
          <p:cNvSpPr/>
          <p:nvPr/>
        </p:nvSpPr>
        <p:spPr>
          <a:xfrm>
            <a:off x="6366196" y="928980"/>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TextBox 62">
            <a:extLst>
              <a:ext uri="{FF2B5EF4-FFF2-40B4-BE49-F238E27FC236}">
                <a16:creationId xmlns:a16="http://schemas.microsoft.com/office/drawing/2014/main" id="{78517462-1CDD-B011-18B5-0E00A1E5F07A}"/>
              </a:ext>
            </a:extLst>
          </p:cNvPr>
          <p:cNvSpPr txBox="1"/>
          <p:nvPr/>
        </p:nvSpPr>
        <p:spPr>
          <a:xfrm>
            <a:off x="5160257" y="502790"/>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pic>
        <p:nvPicPr>
          <p:cNvPr id="64" name="Picture 63" descr="A green check mark with brush strokes&#10;&#10;AI-generated content may be incorrect.">
            <a:extLst>
              <a:ext uri="{FF2B5EF4-FFF2-40B4-BE49-F238E27FC236}">
                <a16:creationId xmlns:a16="http://schemas.microsoft.com/office/drawing/2014/main" id="{BF7AF00F-5269-8C62-B067-E3DC50AC3A3A}"/>
              </a:ext>
            </a:extLst>
          </p:cNvPr>
          <p:cNvPicPr>
            <a:picLocks noChangeAspect="1"/>
          </p:cNvPicPr>
          <p:nvPr/>
        </p:nvPicPr>
        <p:blipFill>
          <a:blip r:embed="rId8"/>
          <a:stretch>
            <a:fillRect/>
          </a:stretch>
        </p:blipFill>
        <p:spPr>
          <a:xfrm>
            <a:off x="5564548" y="1544524"/>
            <a:ext cx="379842" cy="369333"/>
          </a:xfrm>
          <a:prstGeom prst="rect">
            <a:avLst/>
          </a:prstGeom>
        </p:spPr>
      </p:pic>
      <p:pic>
        <p:nvPicPr>
          <p:cNvPr id="65" name="Picture 64" descr="A red x drawn on a white background&#10;&#10;AI-generated content may be incorrect.">
            <a:extLst>
              <a:ext uri="{FF2B5EF4-FFF2-40B4-BE49-F238E27FC236}">
                <a16:creationId xmlns:a16="http://schemas.microsoft.com/office/drawing/2014/main" id="{49E0ED2E-660C-5F59-9289-20C8FB6A2574}"/>
              </a:ext>
            </a:extLst>
          </p:cNvPr>
          <p:cNvPicPr>
            <a:picLocks noChangeAspect="1"/>
          </p:cNvPicPr>
          <p:nvPr/>
        </p:nvPicPr>
        <p:blipFill>
          <a:blip r:embed="rId9"/>
          <a:stretch>
            <a:fillRect/>
          </a:stretch>
        </p:blipFill>
        <p:spPr>
          <a:xfrm>
            <a:off x="6444360" y="1566858"/>
            <a:ext cx="379842" cy="404462"/>
          </a:xfrm>
          <a:prstGeom prst="rect">
            <a:avLst/>
          </a:prstGeom>
        </p:spPr>
      </p:pic>
      <p:sp>
        <p:nvSpPr>
          <p:cNvPr id="66" name="Rectangle 65">
            <a:extLst>
              <a:ext uri="{FF2B5EF4-FFF2-40B4-BE49-F238E27FC236}">
                <a16:creationId xmlns:a16="http://schemas.microsoft.com/office/drawing/2014/main" id="{571BE0F3-639E-3511-691F-72D7FF09EF4B}"/>
              </a:ext>
            </a:extLst>
          </p:cNvPr>
          <p:cNvSpPr/>
          <p:nvPr/>
        </p:nvSpPr>
        <p:spPr>
          <a:xfrm>
            <a:off x="5416345" y="916774"/>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ounded Rectangle 66">
            <a:extLst>
              <a:ext uri="{FF2B5EF4-FFF2-40B4-BE49-F238E27FC236}">
                <a16:creationId xmlns:a16="http://schemas.microsoft.com/office/drawing/2014/main" id="{633EB084-6FC0-D77E-6425-8FB19B96BB34}"/>
              </a:ext>
            </a:extLst>
          </p:cNvPr>
          <p:cNvSpPr/>
          <p:nvPr/>
        </p:nvSpPr>
        <p:spPr>
          <a:xfrm>
            <a:off x="4941825" y="388959"/>
            <a:ext cx="2488185" cy="1652468"/>
          </a:xfrm>
          <a:custGeom>
            <a:avLst/>
            <a:gdLst>
              <a:gd name="csX0" fmla="*/ 0 w 2488185"/>
              <a:gd name="csY0" fmla="*/ 103825 h 1652468"/>
              <a:gd name="csX1" fmla="*/ 103825 w 2488185"/>
              <a:gd name="csY1" fmla="*/ 0 h 1652468"/>
              <a:gd name="csX2" fmla="*/ 696764 w 2488185"/>
              <a:gd name="csY2" fmla="*/ 0 h 1652468"/>
              <a:gd name="csX3" fmla="*/ 1289703 w 2488185"/>
              <a:gd name="csY3" fmla="*/ 0 h 1652468"/>
              <a:gd name="csX4" fmla="*/ 2384360 w 2488185"/>
              <a:gd name="csY4" fmla="*/ 0 h 1652468"/>
              <a:gd name="csX5" fmla="*/ 2488185 w 2488185"/>
              <a:gd name="csY5" fmla="*/ 103825 h 1652468"/>
              <a:gd name="csX6" fmla="*/ 2488185 w 2488185"/>
              <a:gd name="csY6" fmla="*/ 585431 h 1652468"/>
              <a:gd name="csX7" fmla="*/ 2488185 w 2488185"/>
              <a:gd name="csY7" fmla="*/ 1067037 h 1652468"/>
              <a:gd name="csX8" fmla="*/ 2488185 w 2488185"/>
              <a:gd name="csY8" fmla="*/ 1548643 h 1652468"/>
              <a:gd name="csX9" fmla="*/ 2384360 w 2488185"/>
              <a:gd name="csY9" fmla="*/ 1652468 h 1652468"/>
              <a:gd name="csX10" fmla="*/ 1837032 w 2488185"/>
              <a:gd name="csY10" fmla="*/ 1652468 h 1652468"/>
              <a:gd name="csX11" fmla="*/ 1221287 w 2488185"/>
              <a:gd name="csY11" fmla="*/ 1652468 h 1652468"/>
              <a:gd name="csX12" fmla="*/ 696764 w 2488185"/>
              <a:gd name="csY12" fmla="*/ 1652468 h 1652468"/>
              <a:gd name="csX13" fmla="*/ 103825 w 2488185"/>
              <a:gd name="csY13" fmla="*/ 1652468 h 1652468"/>
              <a:gd name="csX14" fmla="*/ 0 w 2488185"/>
              <a:gd name="csY14" fmla="*/ 1548643 h 1652468"/>
              <a:gd name="csX15" fmla="*/ 0 w 2488185"/>
              <a:gd name="csY15" fmla="*/ 1081485 h 1652468"/>
              <a:gd name="csX16" fmla="*/ 0 w 2488185"/>
              <a:gd name="csY16" fmla="*/ 585431 h 1652468"/>
              <a:gd name="csX17" fmla="*/ 0 w 2488185"/>
              <a:gd name="csY17" fmla="*/ 103825 h 165246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2468" extrusionOk="0">
                <a:moveTo>
                  <a:pt x="0" y="103825"/>
                </a:moveTo>
                <a:cubicBezTo>
                  <a:pt x="9261" y="40102"/>
                  <a:pt x="44544" y="12001"/>
                  <a:pt x="103825" y="0"/>
                </a:cubicBezTo>
                <a:cubicBezTo>
                  <a:pt x="370713" y="17639"/>
                  <a:pt x="516340" y="2544"/>
                  <a:pt x="696764" y="0"/>
                </a:cubicBezTo>
                <a:cubicBezTo>
                  <a:pt x="877188" y="-2544"/>
                  <a:pt x="1154370" y="-18835"/>
                  <a:pt x="1289703" y="0"/>
                </a:cubicBezTo>
                <a:cubicBezTo>
                  <a:pt x="1425036" y="18835"/>
                  <a:pt x="1873487" y="44101"/>
                  <a:pt x="2384360" y="0"/>
                </a:cubicBezTo>
                <a:cubicBezTo>
                  <a:pt x="2442598" y="4178"/>
                  <a:pt x="2494083" y="59423"/>
                  <a:pt x="2488185" y="103825"/>
                </a:cubicBezTo>
                <a:cubicBezTo>
                  <a:pt x="2481691" y="272380"/>
                  <a:pt x="2501560" y="443477"/>
                  <a:pt x="2488185" y="585431"/>
                </a:cubicBezTo>
                <a:cubicBezTo>
                  <a:pt x="2474810" y="727385"/>
                  <a:pt x="2510819" y="854962"/>
                  <a:pt x="2488185" y="1067037"/>
                </a:cubicBezTo>
                <a:cubicBezTo>
                  <a:pt x="2465551" y="1279112"/>
                  <a:pt x="2497167" y="1434902"/>
                  <a:pt x="2488185" y="1548643"/>
                </a:cubicBezTo>
                <a:cubicBezTo>
                  <a:pt x="2496373" y="1605622"/>
                  <a:pt x="2432793" y="1655919"/>
                  <a:pt x="2384360" y="1652468"/>
                </a:cubicBezTo>
                <a:cubicBezTo>
                  <a:pt x="2244879" y="1642954"/>
                  <a:pt x="2088403" y="1630099"/>
                  <a:pt x="1837032" y="1652468"/>
                </a:cubicBezTo>
                <a:cubicBezTo>
                  <a:pt x="1585661" y="1674837"/>
                  <a:pt x="1495998" y="1638021"/>
                  <a:pt x="1221287" y="1652468"/>
                </a:cubicBezTo>
                <a:cubicBezTo>
                  <a:pt x="946577" y="1666915"/>
                  <a:pt x="904494" y="1645748"/>
                  <a:pt x="696764" y="1652468"/>
                </a:cubicBezTo>
                <a:cubicBezTo>
                  <a:pt x="489034" y="1659188"/>
                  <a:pt x="385813" y="1639468"/>
                  <a:pt x="103825" y="1652468"/>
                </a:cubicBezTo>
                <a:cubicBezTo>
                  <a:pt x="42980" y="1647570"/>
                  <a:pt x="763" y="1602797"/>
                  <a:pt x="0" y="1548643"/>
                </a:cubicBezTo>
                <a:cubicBezTo>
                  <a:pt x="-9748" y="1413828"/>
                  <a:pt x="17385" y="1197643"/>
                  <a:pt x="0" y="1081485"/>
                </a:cubicBezTo>
                <a:cubicBezTo>
                  <a:pt x="-17385" y="965327"/>
                  <a:pt x="23908" y="796189"/>
                  <a:pt x="0" y="585431"/>
                </a:cubicBezTo>
                <a:cubicBezTo>
                  <a:pt x="-23908" y="374673"/>
                  <a:pt x="17678" y="318057"/>
                  <a:pt x="0" y="103825"/>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71618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D9B4303-0C82-DF69-AFD7-C6717C53E05A}"/>
            </a:ext>
          </a:extLst>
        </p:cNvPr>
        <p:cNvGrpSpPr/>
        <p:nvPr/>
      </p:nvGrpSpPr>
      <p:grpSpPr>
        <a:xfrm>
          <a:off x="0" y="0"/>
          <a:ext cx="0" cy="0"/>
          <a:chOff x="0" y="0"/>
          <a:chExt cx="0" cy="0"/>
        </a:xfrm>
      </p:grpSpPr>
      <p:pic>
        <p:nvPicPr>
          <p:cNvPr id="9" name="Picture 8">
            <a:extLst>
              <a:ext uri="{FF2B5EF4-FFF2-40B4-BE49-F238E27FC236}">
                <a16:creationId xmlns:a16="http://schemas.microsoft.com/office/drawing/2014/main" id="{5F8A4195-E2C2-8398-164C-37807F3D430A}"/>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11" name="Rectangle 2">
            <a:extLst>
              <a:ext uri="{FF2B5EF4-FFF2-40B4-BE49-F238E27FC236}">
                <a16:creationId xmlns:a16="http://schemas.microsoft.com/office/drawing/2014/main" id="{71BCAE04-BD1A-DD1C-D595-5B0B6C52ECD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3F80563D-B710-DC04-9B3E-4CAAB7BB66B2}"/>
              </a:ext>
            </a:extLst>
          </p:cNvPr>
          <p:cNvSpPr txBox="1"/>
          <p:nvPr/>
        </p:nvSpPr>
        <p:spPr>
          <a:xfrm>
            <a:off x="3836720" y="4356957"/>
            <a:ext cx="5360763" cy="769441"/>
          </a:xfrm>
          <a:prstGeom prst="rect">
            <a:avLst/>
          </a:prstGeom>
          <a:noFill/>
        </p:spPr>
        <p:txBody>
          <a:bodyPr wrap="none" rtlCol="0">
            <a:spAutoFit/>
          </a:bodyPr>
          <a:lstStyle/>
          <a:p>
            <a:r>
              <a:rPr lang="en-US" sz="4400" dirty="0">
                <a:latin typeface="Ink Free" panose="03080402000500000000" pitchFamily="66" charset="0"/>
              </a:rPr>
              <a:t>Knowledge Documents</a:t>
            </a:r>
          </a:p>
        </p:txBody>
      </p:sp>
      <p:cxnSp>
        <p:nvCxnSpPr>
          <p:cNvPr id="44" name="Straight Connector 43">
            <a:extLst>
              <a:ext uri="{FF2B5EF4-FFF2-40B4-BE49-F238E27FC236}">
                <a16:creationId xmlns:a16="http://schemas.microsoft.com/office/drawing/2014/main" id="{2375D050-952F-73FF-6975-D9E48CA9EFF8}"/>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A0C9FA4D-B43C-C01B-2D04-757BC626DD52}"/>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21" name="Rectangle 20">
            <a:extLst>
              <a:ext uri="{FF2B5EF4-FFF2-40B4-BE49-F238E27FC236}">
                <a16:creationId xmlns:a16="http://schemas.microsoft.com/office/drawing/2014/main" id="{3A0A54B0-A847-830E-50D7-E65D4980B58C}"/>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32EFD4E1-A604-91E1-E71D-B35A04B4BBD6}"/>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BED2E0E2-A8A1-8378-36E7-8A9A205377D0}"/>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906EA8C6-FBD2-6CFB-A40A-8A1F9F8C597E}"/>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BE881D61-5E9B-DDEC-DC7E-076D24EDF50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609C9127-1CCF-5956-4EAF-038BA30042D7}"/>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8" name="Rectangle 57">
            <a:extLst>
              <a:ext uri="{FF2B5EF4-FFF2-40B4-BE49-F238E27FC236}">
                <a16:creationId xmlns:a16="http://schemas.microsoft.com/office/drawing/2014/main" id="{3A295597-EA4F-80E6-2DC9-3DD4955D05D5}"/>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9" name="Rectangle 58">
            <a:extLst>
              <a:ext uri="{FF2B5EF4-FFF2-40B4-BE49-F238E27FC236}">
                <a16:creationId xmlns:a16="http://schemas.microsoft.com/office/drawing/2014/main" id="{520B89BF-B759-D535-38B6-B198E68D8C6F}"/>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Rectangle 59">
            <a:extLst>
              <a:ext uri="{FF2B5EF4-FFF2-40B4-BE49-F238E27FC236}">
                <a16:creationId xmlns:a16="http://schemas.microsoft.com/office/drawing/2014/main" id="{81A344D7-EECD-42C6-1165-B4E824447E51}"/>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7" name="Rectangle 56">
            <a:extLst>
              <a:ext uri="{FF2B5EF4-FFF2-40B4-BE49-F238E27FC236}">
                <a16:creationId xmlns:a16="http://schemas.microsoft.com/office/drawing/2014/main" id="{44DB2AAC-A623-941A-8E02-6E9A2B1827F1}"/>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C5098C57-5756-4032-6EB7-62CFF05EC8A4}"/>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 name="Rectangle 60">
            <a:extLst>
              <a:ext uri="{FF2B5EF4-FFF2-40B4-BE49-F238E27FC236}">
                <a16:creationId xmlns:a16="http://schemas.microsoft.com/office/drawing/2014/main" id="{8F58001A-3120-6ECA-D096-B85357B50C21}"/>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1D73570-103C-4911-8E25-AFD79FBC3E41}"/>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3" name="Rectangle 62">
            <a:extLst>
              <a:ext uri="{FF2B5EF4-FFF2-40B4-BE49-F238E27FC236}">
                <a16:creationId xmlns:a16="http://schemas.microsoft.com/office/drawing/2014/main" id="{C75DFDD1-5A9F-9087-457E-80C02CC45878}"/>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23" name="Rectangle 22">
            <a:extLst>
              <a:ext uri="{FF2B5EF4-FFF2-40B4-BE49-F238E27FC236}">
                <a16:creationId xmlns:a16="http://schemas.microsoft.com/office/drawing/2014/main" id="{B9CE0725-4414-EF1E-6E86-E2AFA8936DCE}"/>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8F257F9A-EF41-AFDF-6A94-68AD6E75AD96}"/>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BCEC0072-564A-638B-F633-C7C6D5EE797F}"/>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223860B6-9E85-B2A5-2AB9-E52F48D53DBB}"/>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8" name="Rectangle 67">
            <a:extLst>
              <a:ext uri="{FF2B5EF4-FFF2-40B4-BE49-F238E27FC236}">
                <a16:creationId xmlns:a16="http://schemas.microsoft.com/office/drawing/2014/main" id="{11D2D081-7A00-D996-CB1E-07D105270CC8}"/>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2" name="Picture 71" descr="A black puzzle piece with a missing piece&#10;&#10;AI-generated content may be incorrect.">
            <a:extLst>
              <a:ext uri="{FF2B5EF4-FFF2-40B4-BE49-F238E27FC236}">
                <a16:creationId xmlns:a16="http://schemas.microsoft.com/office/drawing/2014/main" id="{4A308AAF-565D-0071-4318-11DA7326443A}"/>
              </a:ext>
            </a:extLst>
          </p:cNvPr>
          <p:cNvPicPr>
            <a:picLocks noChangeAspect="1"/>
          </p:cNvPicPr>
          <p:nvPr/>
        </p:nvPicPr>
        <p:blipFill>
          <a:blip r:embed="rId4"/>
          <a:stretch>
            <a:fillRect/>
          </a:stretch>
        </p:blipFill>
        <p:spPr>
          <a:xfrm rot="7441241">
            <a:off x="3037569" y="4468039"/>
            <a:ext cx="834260" cy="547275"/>
          </a:xfrm>
          <a:prstGeom prst="rect">
            <a:avLst/>
          </a:prstGeom>
        </p:spPr>
      </p:pic>
    </p:spTree>
    <p:extLst>
      <p:ext uri="{BB962C8B-B14F-4D97-AF65-F5344CB8AC3E}">
        <p14:creationId xmlns:p14="http://schemas.microsoft.com/office/powerpoint/2010/main" val="41886324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9" presetClass="entr" presetSubtype="0" fill="hold" grpId="0" nodeType="withEffect">
                                  <p:stCondLst>
                                    <p:cond delay="0"/>
                                  </p:stCondLst>
                                  <p:childTnLst>
                                    <p:set>
                                      <p:cBhvr>
                                        <p:cTn id="6" dur="1" fill="hold">
                                          <p:stCondLst>
                                            <p:cond delay="0"/>
                                          </p:stCondLst>
                                        </p:cTn>
                                        <p:tgtEl>
                                          <p:spTgt spid="21"/>
                                        </p:tgtEl>
                                        <p:attrNameLst>
                                          <p:attrName>style.visibility</p:attrName>
                                        </p:attrNameLst>
                                      </p:cBhvr>
                                      <p:to>
                                        <p:strVal val="visible"/>
                                      </p:to>
                                    </p:set>
                                    <p:animEffect transition="in" filter="dissolve">
                                      <p:cBhvr>
                                        <p:cTn id="7" dur="1000"/>
                                        <p:tgtEl>
                                          <p:spTgt spid="21"/>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3"/>
                                        </p:tgtEl>
                                        <p:attrNameLst>
                                          <p:attrName>style.visibility</p:attrName>
                                        </p:attrNameLst>
                                      </p:cBhvr>
                                      <p:to>
                                        <p:strVal val="visible"/>
                                      </p:to>
                                    </p:set>
                                    <p:animEffect transition="in" filter="dissolve">
                                      <p:cBhvr>
                                        <p:cTn id="10" dur="1000"/>
                                        <p:tgtEl>
                                          <p:spTgt spid="23"/>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51"/>
                                        </p:tgtEl>
                                        <p:attrNameLst>
                                          <p:attrName>style.visibility</p:attrName>
                                        </p:attrNameLst>
                                      </p:cBhvr>
                                      <p:to>
                                        <p:strVal val="visible"/>
                                      </p:to>
                                    </p:set>
                                    <p:animEffect transition="in" filter="dissolve">
                                      <p:cBhvr>
                                        <p:cTn id="13" dur="1000"/>
                                        <p:tgtEl>
                                          <p:spTgt spid="51"/>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52"/>
                                        </p:tgtEl>
                                        <p:attrNameLst>
                                          <p:attrName>style.visibility</p:attrName>
                                        </p:attrNameLst>
                                      </p:cBhvr>
                                      <p:to>
                                        <p:strVal val="visible"/>
                                      </p:to>
                                    </p:set>
                                    <p:animEffect transition="in" filter="dissolve">
                                      <p:cBhvr>
                                        <p:cTn id="18" dur="1000"/>
                                        <p:tgtEl>
                                          <p:spTgt spid="52"/>
                                        </p:tgtEl>
                                      </p:cBhvr>
                                    </p:animEffect>
                                  </p:childTnLst>
                                </p:cTn>
                              </p:par>
                              <p:par>
                                <p:cTn id="19" presetID="9" presetClass="entr" presetSubtype="0" fill="hold" grpId="0" nodeType="withEffect">
                                  <p:stCondLst>
                                    <p:cond delay="0"/>
                                  </p:stCondLst>
                                  <p:childTnLst>
                                    <p:set>
                                      <p:cBhvr>
                                        <p:cTn id="20" dur="1" fill="hold">
                                          <p:stCondLst>
                                            <p:cond delay="0"/>
                                          </p:stCondLst>
                                        </p:cTn>
                                        <p:tgtEl>
                                          <p:spTgt spid="53"/>
                                        </p:tgtEl>
                                        <p:attrNameLst>
                                          <p:attrName>style.visibility</p:attrName>
                                        </p:attrNameLst>
                                      </p:cBhvr>
                                      <p:to>
                                        <p:strVal val="visible"/>
                                      </p:to>
                                    </p:set>
                                    <p:animEffect transition="in" filter="dissolve">
                                      <p:cBhvr>
                                        <p:cTn id="21" dur="1000"/>
                                        <p:tgtEl>
                                          <p:spTgt spid="53"/>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54"/>
                                        </p:tgtEl>
                                        <p:attrNameLst>
                                          <p:attrName>style.visibility</p:attrName>
                                        </p:attrNameLst>
                                      </p:cBhvr>
                                      <p:to>
                                        <p:strVal val="visible"/>
                                      </p:to>
                                    </p:set>
                                    <p:animEffect transition="in" filter="dissolve">
                                      <p:cBhvr>
                                        <p:cTn id="24" dur="1000"/>
                                        <p:tgtEl>
                                          <p:spTgt spid="54"/>
                                        </p:tgtEl>
                                      </p:cBhvr>
                                    </p:animEffect>
                                  </p:childTnLst>
                                </p:cTn>
                              </p:par>
                            </p:childTnLst>
                          </p:cTn>
                        </p:par>
                      </p:childTnLst>
                    </p:cTn>
                  </p:par>
                  <p:par>
                    <p:cTn id="25" fill="hold">
                      <p:stCondLst>
                        <p:cond delay="indefinite"/>
                      </p:stCondLst>
                      <p:childTnLst>
                        <p:par>
                          <p:cTn id="26" fill="hold">
                            <p:stCondLst>
                              <p:cond delay="0"/>
                            </p:stCondLst>
                            <p:childTnLst>
                              <p:par>
                                <p:cTn id="27" presetID="9" presetClass="entr" presetSubtype="0" fill="hold" grpId="0" nodeType="clickEffect">
                                  <p:stCondLst>
                                    <p:cond delay="0"/>
                                  </p:stCondLst>
                                  <p:childTnLst>
                                    <p:set>
                                      <p:cBhvr>
                                        <p:cTn id="28" dur="1" fill="hold">
                                          <p:stCondLst>
                                            <p:cond delay="0"/>
                                          </p:stCondLst>
                                        </p:cTn>
                                        <p:tgtEl>
                                          <p:spTgt spid="55"/>
                                        </p:tgtEl>
                                        <p:attrNameLst>
                                          <p:attrName>style.visibility</p:attrName>
                                        </p:attrNameLst>
                                      </p:cBhvr>
                                      <p:to>
                                        <p:strVal val="visible"/>
                                      </p:to>
                                    </p:set>
                                    <p:animEffect transition="in" filter="dissolve">
                                      <p:cBhvr>
                                        <p:cTn id="29" dur="1000"/>
                                        <p:tgtEl>
                                          <p:spTgt spid="55"/>
                                        </p:tgtEl>
                                      </p:cBhvr>
                                    </p:animEffect>
                                  </p:childTnLst>
                                </p:cTn>
                              </p:par>
                            </p:childTnLst>
                          </p:cTn>
                        </p:par>
                      </p:childTnLst>
                    </p:cTn>
                  </p:par>
                  <p:par>
                    <p:cTn id="30" fill="hold">
                      <p:stCondLst>
                        <p:cond delay="indefinite"/>
                      </p:stCondLst>
                      <p:childTnLst>
                        <p:par>
                          <p:cTn id="31" fill="hold">
                            <p:stCondLst>
                              <p:cond delay="0"/>
                            </p:stCondLst>
                            <p:childTnLst>
                              <p:par>
                                <p:cTn id="32" presetID="9" presetClass="entr" presetSubtype="0" fill="hold" grpId="0" nodeType="clickEffect">
                                  <p:stCondLst>
                                    <p:cond delay="0"/>
                                  </p:stCondLst>
                                  <p:childTnLst>
                                    <p:set>
                                      <p:cBhvr>
                                        <p:cTn id="33" dur="1" fill="hold">
                                          <p:stCondLst>
                                            <p:cond delay="0"/>
                                          </p:stCondLst>
                                        </p:cTn>
                                        <p:tgtEl>
                                          <p:spTgt spid="56"/>
                                        </p:tgtEl>
                                        <p:attrNameLst>
                                          <p:attrName>style.visibility</p:attrName>
                                        </p:attrNameLst>
                                      </p:cBhvr>
                                      <p:to>
                                        <p:strVal val="visible"/>
                                      </p:to>
                                    </p:set>
                                    <p:animEffect transition="in" filter="dissolve">
                                      <p:cBhvr>
                                        <p:cTn id="34" dur="1000"/>
                                        <p:tgtEl>
                                          <p:spTgt spid="56"/>
                                        </p:tgtEl>
                                      </p:cBhvr>
                                    </p:animEffect>
                                  </p:childTnLst>
                                </p:cTn>
                              </p:par>
                              <p:par>
                                <p:cTn id="35" presetID="9" presetClass="entr" presetSubtype="0" fill="hold" grpId="0" nodeType="withEffect">
                                  <p:stCondLst>
                                    <p:cond delay="0"/>
                                  </p:stCondLst>
                                  <p:childTnLst>
                                    <p:set>
                                      <p:cBhvr>
                                        <p:cTn id="36" dur="1" fill="hold">
                                          <p:stCondLst>
                                            <p:cond delay="0"/>
                                          </p:stCondLst>
                                        </p:cTn>
                                        <p:tgtEl>
                                          <p:spTgt spid="57"/>
                                        </p:tgtEl>
                                        <p:attrNameLst>
                                          <p:attrName>style.visibility</p:attrName>
                                        </p:attrNameLst>
                                      </p:cBhvr>
                                      <p:to>
                                        <p:strVal val="visible"/>
                                      </p:to>
                                    </p:set>
                                    <p:animEffect transition="in" filter="dissolve">
                                      <p:cBhvr>
                                        <p:cTn id="37" dur="1000"/>
                                        <p:tgtEl>
                                          <p:spTgt spid="57"/>
                                        </p:tgtEl>
                                      </p:cBhvr>
                                    </p:animEffect>
                                  </p:childTnLst>
                                </p:cTn>
                              </p:par>
                              <p:par>
                                <p:cTn id="38" presetID="9" presetClass="entr" presetSubtype="0" fill="hold" grpId="0" nodeType="withEffect">
                                  <p:stCondLst>
                                    <p:cond delay="0"/>
                                  </p:stCondLst>
                                  <p:childTnLst>
                                    <p:set>
                                      <p:cBhvr>
                                        <p:cTn id="39" dur="1" fill="hold">
                                          <p:stCondLst>
                                            <p:cond delay="0"/>
                                          </p:stCondLst>
                                        </p:cTn>
                                        <p:tgtEl>
                                          <p:spTgt spid="58"/>
                                        </p:tgtEl>
                                        <p:attrNameLst>
                                          <p:attrName>style.visibility</p:attrName>
                                        </p:attrNameLst>
                                      </p:cBhvr>
                                      <p:to>
                                        <p:strVal val="visible"/>
                                      </p:to>
                                    </p:set>
                                    <p:animEffect transition="in" filter="dissolve">
                                      <p:cBhvr>
                                        <p:cTn id="40" dur="1000"/>
                                        <p:tgtEl>
                                          <p:spTgt spid="58"/>
                                        </p:tgtEl>
                                      </p:cBhvr>
                                    </p:animEffect>
                                  </p:childTnLst>
                                </p:cTn>
                              </p:par>
                              <p:par>
                                <p:cTn id="41" presetID="9" presetClass="entr" presetSubtype="0" fill="hold" grpId="0" nodeType="withEffect">
                                  <p:stCondLst>
                                    <p:cond delay="0"/>
                                  </p:stCondLst>
                                  <p:childTnLst>
                                    <p:set>
                                      <p:cBhvr>
                                        <p:cTn id="42" dur="1" fill="hold">
                                          <p:stCondLst>
                                            <p:cond delay="0"/>
                                          </p:stCondLst>
                                        </p:cTn>
                                        <p:tgtEl>
                                          <p:spTgt spid="59"/>
                                        </p:tgtEl>
                                        <p:attrNameLst>
                                          <p:attrName>style.visibility</p:attrName>
                                        </p:attrNameLst>
                                      </p:cBhvr>
                                      <p:to>
                                        <p:strVal val="visible"/>
                                      </p:to>
                                    </p:set>
                                    <p:animEffect transition="in" filter="dissolve">
                                      <p:cBhvr>
                                        <p:cTn id="43" dur="1000"/>
                                        <p:tgtEl>
                                          <p:spTgt spid="59"/>
                                        </p:tgtEl>
                                      </p:cBhvr>
                                    </p:animEffect>
                                  </p:childTnLst>
                                </p:cTn>
                              </p:par>
                              <p:par>
                                <p:cTn id="44" presetID="9" presetClass="entr" presetSubtype="0" fill="hold" grpId="0" nodeType="withEffect">
                                  <p:stCondLst>
                                    <p:cond delay="0"/>
                                  </p:stCondLst>
                                  <p:childTnLst>
                                    <p:set>
                                      <p:cBhvr>
                                        <p:cTn id="45" dur="1" fill="hold">
                                          <p:stCondLst>
                                            <p:cond delay="0"/>
                                          </p:stCondLst>
                                        </p:cTn>
                                        <p:tgtEl>
                                          <p:spTgt spid="60"/>
                                        </p:tgtEl>
                                        <p:attrNameLst>
                                          <p:attrName>style.visibility</p:attrName>
                                        </p:attrNameLst>
                                      </p:cBhvr>
                                      <p:to>
                                        <p:strVal val="visible"/>
                                      </p:to>
                                    </p:set>
                                    <p:animEffect transition="in" filter="dissolve">
                                      <p:cBhvr>
                                        <p:cTn id="46" dur="1000"/>
                                        <p:tgtEl>
                                          <p:spTgt spid="60"/>
                                        </p:tgtEl>
                                      </p:cBhvr>
                                    </p:animEffect>
                                  </p:childTnLst>
                                </p:cTn>
                              </p:par>
                              <p:par>
                                <p:cTn id="47" presetID="9" presetClass="entr" presetSubtype="0" fill="hold" grpId="0" nodeType="withEffect">
                                  <p:stCondLst>
                                    <p:cond delay="0"/>
                                  </p:stCondLst>
                                  <p:childTnLst>
                                    <p:set>
                                      <p:cBhvr>
                                        <p:cTn id="48" dur="1" fill="hold">
                                          <p:stCondLst>
                                            <p:cond delay="0"/>
                                          </p:stCondLst>
                                        </p:cTn>
                                        <p:tgtEl>
                                          <p:spTgt spid="61"/>
                                        </p:tgtEl>
                                        <p:attrNameLst>
                                          <p:attrName>style.visibility</p:attrName>
                                        </p:attrNameLst>
                                      </p:cBhvr>
                                      <p:to>
                                        <p:strVal val="visible"/>
                                      </p:to>
                                    </p:set>
                                    <p:animEffect transition="in" filter="dissolve">
                                      <p:cBhvr>
                                        <p:cTn id="49" dur="1000"/>
                                        <p:tgtEl>
                                          <p:spTgt spid="61"/>
                                        </p:tgtEl>
                                      </p:cBhvr>
                                    </p:animEffect>
                                  </p:childTnLst>
                                </p:cTn>
                              </p:par>
                              <p:par>
                                <p:cTn id="50" presetID="9" presetClass="entr" presetSubtype="0" fill="hold" grpId="0" nodeType="withEffect">
                                  <p:stCondLst>
                                    <p:cond delay="0"/>
                                  </p:stCondLst>
                                  <p:childTnLst>
                                    <p:set>
                                      <p:cBhvr>
                                        <p:cTn id="51" dur="1" fill="hold">
                                          <p:stCondLst>
                                            <p:cond delay="0"/>
                                          </p:stCondLst>
                                        </p:cTn>
                                        <p:tgtEl>
                                          <p:spTgt spid="62"/>
                                        </p:tgtEl>
                                        <p:attrNameLst>
                                          <p:attrName>style.visibility</p:attrName>
                                        </p:attrNameLst>
                                      </p:cBhvr>
                                      <p:to>
                                        <p:strVal val="visible"/>
                                      </p:to>
                                    </p:set>
                                    <p:animEffect transition="in" filter="dissolve">
                                      <p:cBhvr>
                                        <p:cTn id="52" dur="1000"/>
                                        <p:tgtEl>
                                          <p:spTgt spid="62"/>
                                        </p:tgtEl>
                                      </p:cBhvr>
                                    </p:animEffect>
                                  </p:childTnLst>
                                </p:cTn>
                              </p:par>
                              <p:par>
                                <p:cTn id="53" presetID="9" presetClass="entr" presetSubtype="0" fill="hold" grpId="0" nodeType="withEffect">
                                  <p:stCondLst>
                                    <p:cond delay="0"/>
                                  </p:stCondLst>
                                  <p:childTnLst>
                                    <p:set>
                                      <p:cBhvr>
                                        <p:cTn id="54" dur="1" fill="hold">
                                          <p:stCondLst>
                                            <p:cond delay="0"/>
                                          </p:stCondLst>
                                        </p:cTn>
                                        <p:tgtEl>
                                          <p:spTgt spid="63"/>
                                        </p:tgtEl>
                                        <p:attrNameLst>
                                          <p:attrName>style.visibility</p:attrName>
                                        </p:attrNameLst>
                                      </p:cBhvr>
                                      <p:to>
                                        <p:strVal val="visible"/>
                                      </p:to>
                                    </p:set>
                                    <p:animEffect transition="in" filter="dissolve">
                                      <p:cBhvr>
                                        <p:cTn id="55" dur="1000"/>
                                        <p:tgtEl>
                                          <p:spTgt spid="63"/>
                                        </p:tgtEl>
                                      </p:cBhvr>
                                    </p:animEffect>
                                  </p:childTnLst>
                                </p:cTn>
                              </p:par>
                              <p:par>
                                <p:cTn id="56" presetID="9" presetClass="entr" presetSubtype="0" fill="hold" grpId="0" nodeType="withEffect">
                                  <p:stCondLst>
                                    <p:cond delay="0"/>
                                  </p:stCondLst>
                                  <p:childTnLst>
                                    <p:set>
                                      <p:cBhvr>
                                        <p:cTn id="57" dur="1" fill="hold">
                                          <p:stCondLst>
                                            <p:cond delay="0"/>
                                          </p:stCondLst>
                                        </p:cTn>
                                        <p:tgtEl>
                                          <p:spTgt spid="65"/>
                                        </p:tgtEl>
                                        <p:attrNameLst>
                                          <p:attrName>style.visibility</p:attrName>
                                        </p:attrNameLst>
                                      </p:cBhvr>
                                      <p:to>
                                        <p:strVal val="visible"/>
                                      </p:to>
                                    </p:set>
                                    <p:animEffect transition="in" filter="dissolve">
                                      <p:cBhvr>
                                        <p:cTn id="58" dur="1000"/>
                                        <p:tgtEl>
                                          <p:spTgt spid="65"/>
                                        </p:tgtEl>
                                      </p:cBhvr>
                                    </p:animEffect>
                                  </p:childTnLst>
                                </p:cTn>
                              </p:par>
                            </p:childTnLst>
                          </p:cTn>
                        </p:par>
                      </p:childTnLst>
                    </p:cTn>
                  </p:par>
                  <p:par>
                    <p:cTn id="59" fill="hold">
                      <p:stCondLst>
                        <p:cond delay="indefinite"/>
                      </p:stCondLst>
                      <p:childTnLst>
                        <p:par>
                          <p:cTn id="60" fill="hold">
                            <p:stCondLst>
                              <p:cond delay="0"/>
                            </p:stCondLst>
                            <p:childTnLst>
                              <p:par>
                                <p:cTn id="61" presetID="9" presetClass="entr" presetSubtype="0" fill="hold" grpId="0" nodeType="clickEffect">
                                  <p:stCondLst>
                                    <p:cond delay="0"/>
                                  </p:stCondLst>
                                  <p:childTnLst>
                                    <p:set>
                                      <p:cBhvr>
                                        <p:cTn id="62" dur="1" fill="hold">
                                          <p:stCondLst>
                                            <p:cond delay="0"/>
                                          </p:stCondLst>
                                        </p:cTn>
                                        <p:tgtEl>
                                          <p:spTgt spid="66"/>
                                        </p:tgtEl>
                                        <p:attrNameLst>
                                          <p:attrName>style.visibility</p:attrName>
                                        </p:attrNameLst>
                                      </p:cBhvr>
                                      <p:to>
                                        <p:strVal val="visible"/>
                                      </p:to>
                                    </p:set>
                                    <p:animEffect transition="in" filter="dissolve">
                                      <p:cBhvr>
                                        <p:cTn id="63" dur="1000"/>
                                        <p:tgtEl>
                                          <p:spTgt spid="66"/>
                                        </p:tgtEl>
                                      </p:cBhvr>
                                    </p:animEffect>
                                  </p:childTnLst>
                                </p:cTn>
                              </p:par>
                            </p:childTnLst>
                          </p:cTn>
                        </p:par>
                      </p:childTnLst>
                    </p:cTn>
                  </p:par>
                  <p:par>
                    <p:cTn id="64" fill="hold">
                      <p:stCondLst>
                        <p:cond delay="indefinite"/>
                      </p:stCondLst>
                      <p:childTnLst>
                        <p:par>
                          <p:cTn id="65" fill="hold">
                            <p:stCondLst>
                              <p:cond delay="0"/>
                            </p:stCondLst>
                            <p:childTnLst>
                              <p:par>
                                <p:cTn id="66" presetID="9" presetClass="entr" presetSubtype="0" fill="hold" grpId="0" nodeType="clickEffect">
                                  <p:stCondLst>
                                    <p:cond delay="0"/>
                                  </p:stCondLst>
                                  <p:childTnLst>
                                    <p:set>
                                      <p:cBhvr>
                                        <p:cTn id="67" dur="1" fill="hold">
                                          <p:stCondLst>
                                            <p:cond delay="0"/>
                                          </p:stCondLst>
                                        </p:cTn>
                                        <p:tgtEl>
                                          <p:spTgt spid="67"/>
                                        </p:tgtEl>
                                        <p:attrNameLst>
                                          <p:attrName>style.visibility</p:attrName>
                                        </p:attrNameLst>
                                      </p:cBhvr>
                                      <p:to>
                                        <p:strVal val="visible"/>
                                      </p:to>
                                    </p:set>
                                    <p:animEffect transition="in" filter="dissolve">
                                      <p:cBhvr>
                                        <p:cTn id="68" dur="1000"/>
                                        <p:tgtEl>
                                          <p:spTgt spid="67"/>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68"/>
                                        </p:tgtEl>
                                        <p:attrNameLst>
                                          <p:attrName>style.visibility</p:attrName>
                                        </p:attrNameLst>
                                      </p:cBhvr>
                                      <p:to>
                                        <p:strVal val="visible"/>
                                      </p:to>
                                    </p:set>
                                    <p:animEffect transition="in" filter="dissolve">
                                      <p:cBhvr>
                                        <p:cTn id="71" dur="1000"/>
                                        <p:tgtEl>
                                          <p:spTgt spid="6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52" grpId="0" animBg="1"/>
      <p:bldP spid="53" grpId="0" animBg="1"/>
      <p:bldP spid="54" grpId="0" animBg="1"/>
      <p:bldP spid="55" grpId="0" animBg="1"/>
      <p:bldP spid="51" grpId="0" animBg="1"/>
      <p:bldP spid="58" grpId="0" animBg="1"/>
      <p:bldP spid="59" grpId="0" animBg="1"/>
      <p:bldP spid="60" grpId="0" animBg="1"/>
      <p:bldP spid="57" grpId="0" animBg="1"/>
      <p:bldP spid="56" grpId="0" animBg="1"/>
      <p:bldP spid="61" grpId="0" animBg="1"/>
      <p:bldP spid="62" grpId="0" animBg="1"/>
      <p:bldP spid="63" grpId="0" animBg="1"/>
      <p:bldP spid="23" grpId="0" animBg="1"/>
      <p:bldP spid="65" grpId="0" animBg="1"/>
      <p:bldP spid="66" grpId="0" animBg="1"/>
      <p:bldP spid="67" grpId="0" animBg="1"/>
      <p:bldP spid="68"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177D8A40-82E2-F48A-8A11-DA6BAC47F880}"/>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3356928" y="2619950"/>
            <a:ext cx="1584897" cy="1353971"/>
          </a:xfrm>
          <a:prstGeom prst="rect">
            <a:avLst/>
          </a:prstGeom>
        </p:spPr>
      </p:pic>
      <p:sp>
        <p:nvSpPr>
          <p:cNvPr id="3" name="Rectangle 2">
            <a:extLst>
              <a:ext uri="{FF2B5EF4-FFF2-40B4-BE49-F238E27FC236}">
                <a16:creationId xmlns:a16="http://schemas.microsoft.com/office/drawing/2014/main" id="{0F0DACBE-0D1A-910F-E550-E9D49CA3DEE0}"/>
              </a:ext>
            </a:extLst>
          </p:cNvPr>
          <p:cNvSpPr/>
          <p:nvPr/>
        </p:nvSpPr>
        <p:spPr>
          <a:xfrm>
            <a:off x="3663721" y="2989939"/>
            <a:ext cx="179982" cy="172099"/>
          </a:xfrm>
          <a:custGeom>
            <a:avLst/>
            <a:gdLst>
              <a:gd name="csX0" fmla="*/ 0 w 179982"/>
              <a:gd name="csY0" fmla="*/ 0 h 172099"/>
              <a:gd name="csX1" fmla="*/ 179982 w 179982"/>
              <a:gd name="csY1" fmla="*/ 0 h 172099"/>
              <a:gd name="csX2" fmla="*/ 179982 w 179982"/>
              <a:gd name="csY2" fmla="*/ 172099 h 172099"/>
              <a:gd name="csX3" fmla="*/ 0 w 179982"/>
              <a:gd name="csY3" fmla="*/ 172099 h 172099"/>
              <a:gd name="csX4" fmla="*/ 0 w 179982"/>
              <a:gd name="csY4" fmla="*/ 0 h 172099"/>
            </a:gdLst>
            <a:ahLst/>
            <a:cxnLst>
              <a:cxn ang="0">
                <a:pos x="csX0" y="csY0"/>
              </a:cxn>
              <a:cxn ang="0">
                <a:pos x="csX1" y="csY1"/>
              </a:cxn>
              <a:cxn ang="0">
                <a:pos x="csX2" y="csY2"/>
              </a:cxn>
              <a:cxn ang="0">
                <a:pos x="csX3" y="csY3"/>
              </a:cxn>
              <a:cxn ang="0">
                <a:pos x="csX4" y="csY4"/>
              </a:cxn>
            </a:cxnLst>
            <a:rect l="l" t="t" r="r" b="b"/>
            <a:pathLst>
              <a:path w="179982" h="172099" fill="none" extrusionOk="0">
                <a:moveTo>
                  <a:pt x="0" y="0"/>
                </a:moveTo>
                <a:cubicBezTo>
                  <a:pt x="82628" y="-6767"/>
                  <a:pt x="157543" y="-8984"/>
                  <a:pt x="179982" y="0"/>
                </a:cubicBezTo>
                <a:cubicBezTo>
                  <a:pt x="173691" y="60032"/>
                  <a:pt x="188640" y="147279"/>
                  <a:pt x="179982" y="172099"/>
                </a:cubicBezTo>
                <a:cubicBezTo>
                  <a:pt x="129713" y="165093"/>
                  <a:pt x="32345" y="168736"/>
                  <a:pt x="0" y="172099"/>
                </a:cubicBezTo>
                <a:cubicBezTo>
                  <a:pt x="-10686" y="136813"/>
                  <a:pt x="14045" y="37661"/>
                  <a:pt x="0" y="0"/>
                </a:cubicBezTo>
                <a:close/>
              </a:path>
              <a:path w="179982" h="172099" stroke="0" extrusionOk="0">
                <a:moveTo>
                  <a:pt x="0" y="0"/>
                </a:moveTo>
                <a:cubicBezTo>
                  <a:pt x="41643" y="4287"/>
                  <a:pt x="105697" y="4640"/>
                  <a:pt x="179982" y="0"/>
                </a:cubicBezTo>
                <a:cubicBezTo>
                  <a:pt x="182857" y="58949"/>
                  <a:pt x="174008" y="141892"/>
                  <a:pt x="179982" y="172099"/>
                </a:cubicBezTo>
                <a:cubicBezTo>
                  <a:pt x="129641" y="177396"/>
                  <a:pt x="72950" y="156265"/>
                  <a:pt x="0" y="172099"/>
                </a:cubicBezTo>
                <a:cubicBezTo>
                  <a:pt x="8576" y="143102"/>
                  <a:pt x="11747" y="57544"/>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5">
            <a:extLst>
              <a:ext uri="{FF2B5EF4-FFF2-40B4-BE49-F238E27FC236}">
                <a16:creationId xmlns:a16="http://schemas.microsoft.com/office/drawing/2014/main" id="{B7415ECB-7E5F-F6F4-F51A-8A3115F4D672}"/>
              </a:ext>
            </a:extLst>
          </p:cNvPr>
          <p:cNvSpPr/>
          <p:nvPr/>
        </p:nvSpPr>
        <p:spPr>
          <a:xfrm>
            <a:off x="6135317" y="3200803"/>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18F0B602-9233-5CF1-8D85-91D9F5E66C7C}"/>
              </a:ext>
            </a:extLst>
          </p:cNvPr>
          <p:cNvSpPr/>
          <p:nvPr/>
        </p:nvSpPr>
        <p:spPr>
          <a:xfrm>
            <a:off x="7195755" y="3159971"/>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56290" y="1366"/>
                  <a:pt x="435907" y="-9947"/>
                  <a:pt x="564293" y="0"/>
                </a:cubicBezTo>
                <a:cubicBezTo>
                  <a:pt x="584304" y="184321"/>
                  <a:pt x="548503" y="415548"/>
                  <a:pt x="564293" y="539578"/>
                </a:cubicBezTo>
                <a:cubicBezTo>
                  <a:pt x="433933" y="562204"/>
                  <a:pt x="243197" y="560018"/>
                  <a:pt x="0" y="539578"/>
                </a:cubicBezTo>
                <a:cubicBezTo>
                  <a:pt x="4198" y="399835"/>
                  <a:pt x="7260" y="251219"/>
                  <a:pt x="0" y="0"/>
                </a:cubicBezTo>
                <a:close/>
              </a:path>
              <a:path w="564293" h="539578" stroke="0" extrusionOk="0">
                <a:moveTo>
                  <a:pt x="0" y="0"/>
                </a:moveTo>
                <a:cubicBezTo>
                  <a:pt x="265916" y="-8838"/>
                  <a:pt x="388021" y="411"/>
                  <a:pt x="564293" y="0"/>
                </a:cubicBezTo>
                <a:cubicBezTo>
                  <a:pt x="585805" y="143046"/>
                  <a:pt x="542998" y="383776"/>
                  <a:pt x="564293" y="539578"/>
                </a:cubicBezTo>
                <a:cubicBezTo>
                  <a:pt x="381388" y="536135"/>
                  <a:pt x="176062" y="560616"/>
                  <a:pt x="0" y="539578"/>
                </a:cubicBezTo>
                <a:cubicBezTo>
                  <a:pt x="6040" y="399252"/>
                  <a:pt x="2487" y="146180"/>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TextBox 5">
            <a:extLst>
              <a:ext uri="{FF2B5EF4-FFF2-40B4-BE49-F238E27FC236}">
                <a16:creationId xmlns:a16="http://schemas.microsoft.com/office/drawing/2014/main" id="{B5CF2F1F-8DB4-3E3F-771A-93C04A975E6F}"/>
              </a:ext>
            </a:extLst>
          </p:cNvPr>
          <p:cNvSpPr txBox="1"/>
          <p:nvPr/>
        </p:nvSpPr>
        <p:spPr>
          <a:xfrm>
            <a:off x="5989816" y="2733781"/>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9" name="Rectangle 8">
            <a:extLst>
              <a:ext uri="{FF2B5EF4-FFF2-40B4-BE49-F238E27FC236}">
                <a16:creationId xmlns:a16="http://schemas.microsoft.com/office/drawing/2014/main" id="{76AAA94E-04A5-C4C0-12B8-8B457C81822C}"/>
              </a:ext>
            </a:extLst>
          </p:cNvPr>
          <p:cNvSpPr/>
          <p:nvPr/>
        </p:nvSpPr>
        <p:spPr>
          <a:xfrm>
            <a:off x="6245904" y="3147765"/>
            <a:ext cx="564293" cy="539578"/>
          </a:xfrm>
          <a:custGeom>
            <a:avLst/>
            <a:gdLst>
              <a:gd name="csX0" fmla="*/ 0 w 564293"/>
              <a:gd name="csY0" fmla="*/ 0 h 539578"/>
              <a:gd name="csX1" fmla="*/ 564293 w 564293"/>
              <a:gd name="csY1" fmla="*/ 0 h 539578"/>
              <a:gd name="csX2" fmla="*/ 564293 w 564293"/>
              <a:gd name="csY2" fmla="*/ 539578 h 539578"/>
              <a:gd name="csX3" fmla="*/ 0 w 564293"/>
              <a:gd name="csY3" fmla="*/ 539578 h 539578"/>
              <a:gd name="csX4" fmla="*/ 0 w 564293"/>
              <a:gd name="csY4" fmla="*/ 0 h 539578"/>
            </a:gdLst>
            <a:ahLst/>
            <a:cxnLst>
              <a:cxn ang="0">
                <a:pos x="csX0" y="csY0"/>
              </a:cxn>
              <a:cxn ang="0">
                <a:pos x="csX1" y="csY1"/>
              </a:cxn>
              <a:cxn ang="0">
                <a:pos x="csX2" y="csY2"/>
              </a:cxn>
              <a:cxn ang="0">
                <a:pos x="csX3" y="csY3"/>
              </a:cxn>
              <a:cxn ang="0">
                <a:pos x="csX4" y="csY4"/>
              </a:cxn>
            </a:cxnLst>
            <a:rect l="l" t="t" r="r" b="b"/>
            <a:pathLst>
              <a:path w="564293" h="539578" fill="none" extrusionOk="0">
                <a:moveTo>
                  <a:pt x="0" y="0"/>
                </a:moveTo>
                <a:cubicBezTo>
                  <a:pt x="220507" y="4971"/>
                  <a:pt x="337848" y="28877"/>
                  <a:pt x="564293" y="0"/>
                </a:cubicBezTo>
                <a:cubicBezTo>
                  <a:pt x="599216" y="204654"/>
                  <a:pt x="601541" y="321791"/>
                  <a:pt x="564293" y="539578"/>
                </a:cubicBezTo>
                <a:cubicBezTo>
                  <a:pt x="321771" y="569046"/>
                  <a:pt x="251471" y="498655"/>
                  <a:pt x="0" y="539578"/>
                </a:cubicBezTo>
                <a:cubicBezTo>
                  <a:pt x="-16585" y="335385"/>
                  <a:pt x="29998" y="106849"/>
                  <a:pt x="0" y="0"/>
                </a:cubicBezTo>
                <a:close/>
              </a:path>
              <a:path w="564293" h="539578" stroke="0" extrusionOk="0">
                <a:moveTo>
                  <a:pt x="0" y="0"/>
                </a:moveTo>
                <a:cubicBezTo>
                  <a:pt x="194995" y="-18459"/>
                  <a:pt x="296421" y="-41982"/>
                  <a:pt x="564293" y="0"/>
                </a:cubicBezTo>
                <a:cubicBezTo>
                  <a:pt x="611174" y="151416"/>
                  <a:pt x="531847" y="308519"/>
                  <a:pt x="564293" y="539578"/>
                </a:cubicBezTo>
                <a:cubicBezTo>
                  <a:pt x="330870" y="584814"/>
                  <a:pt x="261208" y="503839"/>
                  <a:pt x="0" y="539578"/>
                </a:cubicBezTo>
                <a:cubicBezTo>
                  <a:pt x="-34171" y="286467"/>
                  <a:pt x="46919" y="186963"/>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ounded Rectangle 9">
            <a:extLst>
              <a:ext uri="{FF2B5EF4-FFF2-40B4-BE49-F238E27FC236}">
                <a16:creationId xmlns:a16="http://schemas.microsoft.com/office/drawing/2014/main" id="{C10FD8C7-3A0D-D9DE-DE7D-10474888382C}"/>
              </a:ext>
            </a:extLst>
          </p:cNvPr>
          <p:cNvSpPr/>
          <p:nvPr/>
        </p:nvSpPr>
        <p:spPr>
          <a:xfrm>
            <a:off x="5771384" y="2619950"/>
            <a:ext cx="2488185" cy="1353971"/>
          </a:xfrm>
          <a:custGeom>
            <a:avLst/>
            <a:gdLst>
              <a:gd name="csX0" fmla="*/ 0 w 2488185"/>
              <a:gd name="csY0" fmla="*/ 85070 h 1353971"/>
              <a:gd name="csX1" fmla="*/ 85070 w 2488185"/>
              <a:gd name="csY1" fmla="*/ 0 h 1353971"/>
              <a:gd name="csX2" fmla="*/ 687762 w 2488185"/>
              <a:gd name="csY2" fmla="*/ 0 h 1353971"/>
              <a:gd name="csX3" fmla="*/ 1290453 w 2488185"/>
              <a:gd name="csY3" fmla="*/ 0 h 1353971"/>
              <a:gd name="csX4" fmla="*/ 2403115 w 2488185"/>
              <a:gd name="csY4" fmla="*/ 0 h 1353971"/>
              <a:gd name="csX5" fmla="*/ 2488185 w 2488185"/>
              <a:gd name="csY5" fmla="*/ 85070 h 1353971"/>
              <a:gd name="csX6" fmla="*/ 2488185 w 2488185"/>
              <a:gd name="csY6" fmla="*/ 676986 h 1353971"/>
              <a:gd name="csX7" fmla="*/ 2488185 w 2488185"/>
              <a:gd name="csY7" fmla="*/ 1268901 h 1353971"/>
              <a:gd name="csX8" fmla="*/ 2403115 w 2488185"/>
              <a:gd name="csY8" fmla="*/ 1353971 h 1353971"/>
              <a:gd name="csX9" fmla="*/ 1846784 w 2488185"/>
              <a:gd name="csY9" fmla="*/ 1353971 h 1353971"/>
              <a:gd name="csX10" fmla="*/ 1336814 w 2488185"/>
              <a:gd name="csY10" fmla="*/ 1353971 h 1353971"/>
              <a:gd name="csX11" fmla="*/ 710942 w 2488185"/>
              <a:gd name="csY11" fmla="*/ 1353971 h 1353971"/>
              <a:gd name="csX12" fmla="*/ 85070 w 2488185"/>
              <a:gd name="csY12" fmla="*/ 1353971 h 1353971"/>
              <a:gd name="csX13" fmla="*/ 0 w 2488185"/>
              <a:gd name="csY13" fmla="*/ 1268901 h 1353971"/>
              <a:gd name="csX14" fmla="*/ 0 w 2488185"/>
              <a:gd name="csY14" fmla="*/ 653309 h 1353971"/>
              <a:gd name="csX15" fmla="*/ 0 w 2488185"/>
              <a:gd name="csY15" fmla="*/ 85070 h 135397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353971" extrusionOk="0">
                <a:moveTo>
                  <a:pt x="0" y="85070"/>
                </a:moveTo>
                <a:cubicBezTo>
                  <a:pt x="3067" y="35973"/>
                  <a:pt x="36697" y="8599"/>
                  <a:pt x="85070" y="0"/>
                </a:cubicBezTo>
                <a:cubicBezTo>
                  <a:pt x="248505" y="-20179"/>
                  <a:pt x="527112" y="27313"/>
                  <a:pt x="687762" y="0"/>
                </a:cubicBezTo>
                <a:cubicBezTo>
                  <a:pt x="848412" y="-27313"/>
                  <a:pt x="1070200" y="10141"/>
                  <a:pt x="1290453" y="0"/>
                </a:cubicBezTo>
                <a:cubicBezTo>
                  <a:pt x="1510706" y="-10141"/>
                  <a:pt x="2178377" y="-46236"/>
                  <a:pt x="2403115" y="0"/>
                </a:cubicBezTo>
                <a:cubicBezTo>
                  <a:pt x="2451396" y="6044"/>
                  <a:pt x="2489095" y="40084"/>
                  <a:pt x="2488185" y="85070"/>
                </a:cubicBezTo>
                <a:cubicBezTo>
                  <a:pt x="2500714" y="356936"/>
                  <a:pt x="2512574" y="443449"/>
                  <a:pt x="2488185" y="676986"/>
                </a:cubicBezTo>
                <a:cubicBezTo>
                  <a:pt x="2463796" y="910523"/>
                  <a:pt x="2475780" y="1118521"/>
                  <a:pt x="2488185" y="1268901"/>
                </a:cubicBezTo>
                <a:cubicBezTo>
                  <a:pt x="2494566" y="1310497"/>
                  <a:pt x="2446675" y="1346360"/>
                  <a:pt x="2403115" y="1353971"/>
                </a:cubicBezTo>
                <a:cubicBezTo>
                  <a:pt x="2141619" y="1352079"/>
                  <a:pt x="2044903" y="1333718"/>
                  <a:pt x="1846784" y="1353971"/>
                </a:cubicBezTo>
                <a:cubicBezTo>
                  <a:pt x="1648665" y="1374224"/>
                  <a:pt x="1501121" y="1347329"/>
                  <a:pt x="1336814" y="1353971"/>
                </a:cubicBezTo>
                <a:cubicBezTo>
                  <a:pt x="1172507" y="1360614"/>
                  <a:pt x="910244" y="1330320"/>
                  <a:pt x="710942" y="1353971"/>
                </a:cubicBezTo>
                <a:cubicBezTo>
                  <a:pt x="511640" y="1377622"/>
                  <a:pt x="342890" y="1336875"/>
                  <a:pt x="85070" y="1353971"/>
                </a:cubicBezTo>
                <a:cubicBezTo>
                  <a:pt x="28628" y="1349372"/>
                  <a:pt x="-5264" y="1322636"/>
                  <a:pt x="0" y="1268901"/>
                </a:cubicBezTo>
                <a:cubicBezTo>
                  <a:pt x="-12356" y="1067247"/>
                  <a:pt x="7884" y="906973"/>
                  <a:pt x="0" y="653309"/>
                </a:cubicBezTo>
                <a:cubicBezTo>
                  <a:pt x="-7884" y="399645"/>
                  <a:pt x="-19242" y="203671"/>
                  <a:pt x="0" y="8507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Cross 10">
            <a:extLst>
              <a:ext uri="{FF2B5EF4-FFF2-40B4-BE49-F238E27FC236}">
                <a16:creationId xmlns:a16="http://schemas.microsoft.com/office/drawing/2014/main" id="{99001044-2B1E-65E4-5314-BA26C3B68E96}"/>
              </a:ext>
            </a:extLst>
          </p:cNvPr>
          <p:cNvSpPr/>
          <p:nvPr/>
        </p:nvSpPr>
        <p:spPr>
          <a:xfrm>
            <a:off x="5075892" y="3119405"/>
            <a:ext cx="393746" cy="369332"/>
          </a:xfrm>
          <a:custGeom>
            <a:avLst/>
            <a:gdLst>
              <a:gd name="csX0" fmla="*/ 0 w 393746"/>
              <a:gd name="csY0" fmla="*/ 130042 h 369332"/>
              <a:gd name="csX1" fmla="*/ 130042 w 393746"/>
              <a:gd name="csY1" fmla="*/ 130042 h 369332"/>
              <a:gd name="csX2" fmla="*/ 130042 w 393746"/>
              <a:gd name="csY2" fmla="*/ 0 h 369332"/>
              <a:gd name="csX3" fmla="*/ 263704 w 393746"/>
              <a:gd name="csY3" fmla="*/ 0 h 369332"/>
              <a:gd name="csX4" fmla="*/ 263704 w 393746"/>
              <a:gd name="csY4" fmla="*/ 130042 h 369332"/>
              <a:gd name="csX5" fmla="*/ 393746 w 393746"/>
              <a:gd name="csY5" fmla="*/ 130042 h 369332"/>
              <a:gd name="csX6" fmla="*/ 393746 w 393746"/>
              <a:gd name="csY6" fmla="*/ 239290 h 369332"/>
              <a:gd name="csX7" fmla="*/ 263704 w 393746"/>
              <a:gd name="csY7" fmla="*/ 239290 h 369332"/>
              <a:gd name="csX8" fmla="*/ 263704 w 393746"/>
              <a:gd name="csY8" fmla="*/ 369332 h 369332"/>
              <a:gd name="csX9" fmla="*/ 130042 w 393746"/>
              <a:gd name="csY9" fmla="*/ 369332 h 369332"/>
              <a:gd name="csX10" fmla="*/ 130042 w 393746"/>
              <a:gd name="csY10" fmla="*/ 239290 h 369332"/>
              <a:gd name="csX11" fmla="*/ 0 w 393746"/>
              <a:gd name="csY11" fmla="*/ 239290 h 369332"/>
              <a:gd name="csX12" fmla="*/ 0 w 393746"/>
              <a:gd name="csY12" fmla="*/ 130042 h 369332"/>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Lst>
            <a:rect l="l" t="t" r="r" b="b"/>
            <a:pathLst>
              <a:path w="393746" h="369332" extrusionOk="0">
                <a:moveTo>
                  <a:pt x="0" y="130042"/>
                </a:moveTo>
                <a:cubicBezTo>
                  <a:pt x="60662" y="128037"/>
                  <a:pt x="84269" y="125460"/>
                  <a:pt x="130042" y="130042"/>
                </a:cubicBezTo>
                <a:cubicBezTo>
                  <a:pt x="135447" y="80469"/>
                  <a:pt x="130002" y="39518"/>
                  <a:pt x="130042" y="0"/>
                </a:cubicBezTo>
                <a:cubicBezTo>
                  <a:pt x="160761" y="4432"/>
                  <a:pt x="207976" y="-5976"/>
                  <a:pt x="263704" y="0"/>
                </a:cubicBezTo>
                <a:cubicBezTo>
                  <a:pt x="264557" y="28709"/>
                  <a:pt x="269521" y="86083"/>
                  <a:pt x="263704" y="130042"/>
                </a:cubicBezTo>
                <a:cubicBezTo>
                  <a:pt x="309267" y="127196"/>
                  <a:pt x="343942" y="125297"/>
                  <a:pt x="393746" y="130042"/>
                </a:cubicBezTo>
                <a:cubicBezTo>
                  <a:pt x="397338" y="153522"/>
                  <a:pt x="391532" y="208954"/>
                  <a:pt x="393746" y="239290"/>
                </a:cubicBezTo>
                <a:cubicBezTo>
                  <a:pt x="344397" y="242099"/>
                  <a:pt x="313974" y="239710"/>
                  <a:pt x="263704" y="239290"/>
                </a:cubicBezTo>
                <a:cubicBezTo>
                  <a:pt x="259268" y="291207"/>
                  <a:pt x="268002" y="333892"/>
                  <a:pt x="263704" y="369332"/>
                </a:cubicBezTo>
                <a:cubicBezTo>
                  <a:pt x="224268" y="374730"/>
                  <a:pt x="167775" y="374986"/>
                  <a:pt x="130042" y="369332"/>
                </a:cubicBezTo>
                <a:cubicBezTo>
                  <a:pt x="132815" y="340394"/>
                  <a:pt x="129536" y="289250"/>
                  <a:pt x="130042" y="239290"/>
                </a:cubicBezTo>
                <a:cubicBezTo>
                  <a:pt x="82577" y="241717"/>
                  <a:pt x="64846" y="242080"/>
                  <a:pt x="0" y="239290"/>
                </a:cubicBezTo>
                <a:cubicBezTo>
                  <a:pt x="61" y="203912"/>
                  <a:pt x="1726" y="180635"/>
                  <a:pt x="0" y="130042"/>
                </a:cubicBezTo>
                <a:close/>
              </a:path>
            </a:pathLst>
          </a:custGeom>
          <a:noFill/>
          <a:ln>
            <a:extLst>
              <a:ext uri="{C807C97D-BFC1-408E-A445-0C87EB9F89A2}">
                <ask:lineSketchStyleProps xmlns:ask="http://schemas.microsoft.com/office/drawing/2018/sketchyshapes" sd="3755853139">
                  <a:prstGeom prst="plus">
                    <a:avLst>
                      <a:gd name="adj" fmla="val 35210"/>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177113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9B2205-2A44-8482-E5E0-1E00D8B94CE8}"/>
            </a:ext>
          </a:extLst>
        </p:cNvPr>
        <p:cNvGrpSpPr/>
        <p:nvPr/>
      </p:nvGrpSpPr>
      <p:grpSpPr>
        <a:xfrm>
          <a:off x="0" y="0"/>
          <a:ext cx="0" cy="0"/>
          <a:chOff x="0" y="0"/>
          <a:chExt cx="0" cy="0"/>
        </a:xfrm>
      </p:grpSpPr>
      <p:sp>
        <p:nvSpPr>
          <p:cNvPr id="43" name="TextBox 42">
            <a:extLst>
              <a:ext uri="{FF2B5EF4-FFF2-40B4-BE49-F238E27FC236}">
                <a16:creationId xmlns:a16="http://schemas.microsoft.com/office/drawing/2014/main" id="{D1601C4D-252C-D654-0B80-A7D376E9D8CC}"/>
              </a:ext>
            </a:extLst>
          </p:cNvPr>
          <p:cNvSpPr txBox="1"/>
          <p:nvPr/>
        </p:nvSpPr>
        <p:spPr>
          <a:xfrm>
            <a:off x="5185166" y="464407"/>
            <a:ext cx="1941557" cy="769441"/>
          </a:xfrm>
          <a:prstGeom prst="rect">
            <a:avLst/>
          </a:prstGeom>
          <a:noFill/>
        </p:spPr>
        <p:txBody>
          <a:bodyPr wrap="none" rtlCol="0">
            <a:spAutoFit/>
          </a:bodyPr>
          <a:lstStyle/>
          <a:p>
            <a:r>
              <a:rPr lang="en-US" sz="4400" dirty="0">
                <a:latin typeface="Ink Free" panose="03080402000500000000" pitchFamily="66" charset="0"/>
              </a:rPr>
              <a:t>History</a:t>
            </a:r>
          </a:p>
        </p:txBody>
      </p:sp>
      <p:cxnSp>
        <p:nvCxnSpPr>
          <p:cNvPr id="44" name="Straight Connector 43">
            <a:extLst>
              <a:ext uri="{FF2B5EF4-FFF2-40B4-BE49-F238E27FC236}">
                <a16:creationId xmlns:a16="http://schemas.microsoft.com/office/drawing/2014/main" id="{1456A92A-8CE7-512F-0058-126D8275BBC8}"/>
              </a:ext>
            </a:extLst>
          </p:cNvPr>
          <p:cNvCxnSpPr/>
          <p:nvPr/>
        </p:nvCxnSpPr>
        <p:spPr>
          <a:xfrm>
            <a:off x="0" y="955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C80B5511-F7CC-86C4-37AD-481966E83938}"/>
              </a:ext>
            </a:extLst>
          </p:cNvPr>
          <p:cNvCxnSpPr/>
          <p:nvPr/>
        </p:nvCxnSpPr>
        <p:spPr>
          <a:xfrm>
            <a:off x="44450" y="16090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2" name="TextBox 1">
            <a:extLst>
              <a:ext uri="{FF2B5EF4-FFF2-40B4-BE49-F238E27FC236}">
                <a16:creationId xmlns:a16="http://schemas.microsoft.com/office/drawing/2014/main" id="{AA1751CD-6A8C-400C-88BA-DE0D9D6BC8DB}"/>
              </a:ext>
            </a:extLst>
          </p:cNvPr>
          <p:cNvSpPr txBox="1"/>
          <p:nvPr/>
        </p:nvSpPr>
        <p:spPr>
          <a:xfrm>
            <a:off x="706679" y="2476280"/>
            <a:ext cx="3605190" cy="646331"/>
          </a:xfrm>
          <a:prstGeom prst="rect">
            <a:avLst/>
          </a:prstGeom>
          <a:noFill/>
        </p:spPr>
        <p:txBody>
          <a:bodyPr wrap="square" rtlCol="0">
            <a:spAutoFit/>
          </a:bodyPr>
          <a:lstStyle/>
          <a:p>
            <a:r>
              <a:rPr lang="en-US" sz="3600" dirty="0" err="1"/>
              <a:t>CLAUDE.md</a:t>
            </a:r>
            <a:endParaRPr lang="en-US" sz="3600" dirty="0"/>
          </a:p>
        </p:txBody>
      </p:sp>
      <p:sp>
        <p:nvSpPr>
          <p:cNvPr id="4" name="TextBox 3">
            <a:extLst>
              <a:ext uri="{FF2B5EF4-FFF2-40B4-BE49-F238E27FC236}">
                <a16:creationId xmlns:a16="http://schemas.microsoft.com/office/drawing/2014/main" id="{BDF325CE-0A8D-3E72-0870-7C726DF49294}"/>
              </a:ext>
            </a:extLst>
          </p:cNvPr>
          <p:cNvSpPr txBox="1"/>
          <p:nvPr/>
        </p:nvSpPr>
        <p:spPr>
          <a:xfrm>
            <a:off x="706679" y="1745292"/>
            <a:ext cx="3605190" cy="646331"/>
          </a:xfrm>
          <a:prstGeom prst="rect">
            <a:avLst/>
          </a:prstGeom>
          <a:noFill/>
        </p:spPr>
        <p:txBody>
          <a:bodyPr wrap="square" rtlCol="0">
            <a:spAutoFit/>
          </a:bodyPr>
          <a:lstStyle/>
          <a:p>
            <a:r>
              <a:rPr lang="en-US" sz="3600" dirty="0" err="1"/>
              <a:t>TODO.md</a:t>
            </a:r>
            <a:endParaRPr lang="en-US" sz="3600" dirty="0"/>
          </a:p>
        </p:txBody>
      </p:sp>
    </p:spTree>
    <p:extLst>
      <p:ext uri="{BB962C8B-B14F-4D97-AF65-F5344CB8AC3E}">
        <p14:creationId xmlns:p14="http://schemas.microsoft.com/office/powerpoint/2010/main" val="121747555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32B94D1-A9AB-80C1-6AFE-D57FBF64E805}"/>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8B75D4BF-2E16-DC95-DB8D-B2CB1F14D35E}"/>
              </a:ext>
            </a:extLst>
          </p:cNvPr>
          <p:cNvPicPr>
            <a:picLocks noChangeAspect="1"/>
          </p:cNvPicPr>
          <p:nvPr/>
        </p:nvPicPr>
        <p:blipFill>
          <a:blip r:embed="rId2"/>
          <a:stretch>
            <a:fillRect/>
          </a:stretch>
        </p:blipFill>
        <p:spPr>
          <a:xfrm>
            <a:off x="-1191" y="0"/>
            <a:ext cx="12193191" cy="6857330"/>
          </a:xfrm>
          <a:prstGeom prst="rect">
            <a:avLst/>
          </a:prstGeom>
        </p:spPr>
      </p:pic>
      <p:sp>
        <p:nvSpPr>
          <p:cNvPr id="5" name="Rectangle 4">
            <a:extLst>
              <a:ext uri="{FF2B5EF4-FFF2-40B4-BE49-F238E27FC236}">
                <a16:creationId xmlns:a16="http://schemas.microsoft.com/office/drawing/2014/main" id="{3AC3767A-4D94-C38F-1228-3CE4D603B2FE}"/>
              </a:ext>
            </a:extLst>
          </p:cNvPr>
          <p:cNvSpPr/>
          <p:nvPr/>
        </p:nvSpPr>
        <p:spPr>
          <a:xfrm>
            <a:off x="4290682" y="191454"/>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A0A26A83-F9DA-2F90-F2CE-F0C3DD33CF67}"/>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BBCFEE22-CEAE-A640-991F-68C1EC996B80}"/>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957E819E-B024-890C-8C0D-1B34DCD0BF3E}"/>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B01495C9-3C1F-F2B0-C7AC-5B0DC3AC0C85}"/>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ED57556-63A4-DE90-8F29-2C81C1DA5B89}"/>
              </a:ext>
            </a:extLst>
          </p:cNvPr>
          <p:cNvSpPr/>
          <p:nvPr/>
        </p:nvSpPr>
        <p:spPr>
          <a:xfrm>
            <a:off x="396240" y="365190"/>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667499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9"/>
                                        </p:tgtEl>
                                      </p:cBhvr>
                                    </p:animEffect>
                                    <p:set>
                                      <p:cBhvr>
                                        <p:cTn id="7" dur="1" fill="hold">
                                          <p:stCondLst>
                                            <p:cond delay="499"/>
                                          </p:stCondLst>
                                        </p:cTn>
                                        <p:tgtEl>
                                          <p:spTgt spid="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0878AFE-6CC8-21C5-45A8-55E97244C4A4}"/>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98A41475-6AAA-E17E-87EB-735625DDA938}"/>
              </a:ext>
            </a:extLst>
          </p:cNvPr>
          <p:cNvSpPr txBox="1"/>
          <p:nvPr/>
        </p:nvSpPr>
        <p:spPr>
          <a:xfrm>
            <a:off x="2387425" y="3198167"/>
            <a:ext cx="7359707" cy="523220"/>
          </a:xfrm>
          <a:prstGeom prst="rect">
            <a:avLst/>
          </a:prstGeom>
          <a:noFill/>
        </p:spPr>
        <p:txBody>
          <a:bodyPr wrap="none" rtlCol="0">
            <a:spAutoFit/>
          </a:bodyPr>
          <a:lstStyle/>
          <a:p>
            <a:r>
              <a:rPr lang="en-US" sz="2800"/>
              <a:t>Is there a way to know what knowledge it needs?</a:t>
            </a:r>
          </a:p>
        </p:txBody>
      </p:sp>
      <p:pic>
        <p:nvPicPr>
          <p:cNvPr id="3" name="done_person">
            <a:extLst>
              <a:ext uri="{FF2B5EF4-FFF2-40B4-BE49-F238E27FC236}">
                <a16:creationId xmlns:a16="http://schemas.microsoft.com/office/drawing/2014/main" id="{60FBAA0F-44CB-8878-66A0-EC4C239FFAEB}"/>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131737620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D744D0F-8C87-AAA7-FA41-439215B97584}"/>
              </a:ext>
            </a:extLst>
          </p:cNvPr>
          <p:cNvSpPr txBox="1"/>
          <p:nvPr/>
        </p:nvSpPr>
        <p:spPr>
          <a:xfrm>
            <a:off x="2387425" y="3198167"/>
            <a:ext cx="7723717" cy="523220"/>
          </a:xfrm>
          <a:prstGeom prst="rect">
            <a:avLst/>
          </a:prstGeom>
          <a:noFill/>
        </p:spPr>
        <p:txBody>
          <a:bodyPr wrap="none" rtlCol="0">
            <a:spAutoFit/>
          </a:bodyPr>
          <a:lstStyle/>
          <a:p>
            <a:r>
              <a:rPr lang="en-US" sz="2800"/>
              <a:t>What results are you getting when working with AI?</a:t>
            </a:r>
          </a:p>
        </p:txBody>
      </p:sp>
      <p:pic>
        <p:nvPicPr>
          <p:cNvPr id="3" name="done_person">
            <a:extLst>
              <a:ext uri="{FF2B5EF4-FFF2-40B4-BE49-F238E27FC236}">
                <a16:creationId xmlns:a16="http://schemas.microsoft.com/office/drawing/2014/main" id="{ACECAC22-D169-D4BF-1B78-833AC786EE4D}"/>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35964822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6FED409-462C-C6D5-1287-D41887DDB22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876433D4-694F-0AF0-2143-AE8C5435A54A}"/>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9131819A-A3CB-5BA1-E495-7246ED839F68}"/>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9C2FACE-D533-50EA-42E2-465682F6A878}"/>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8110748C-D303-274C-133F-9E32C4133C0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BB2311A-C04B-75E3-B009-E168ACEDE7E0}"/>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91BE1019-5023-C905-03C5-D53A5FD0A803}"/>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0CDB3273-38F7-F8F4-F2A4-00C52AE0B7DE}"/>
              </a:ext>
            </a:extLst>
          </p:cNvPr>
          <p:cNvSpPr txBox="1"/>
          <p:nvPr/>
        </p:nvSpPr>
        <p:spPr>
          <a:xfrm>
            <a:off x="5257820" y="762522"/>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2" name="Rounded Rectangle 21">
            <a:extLst>
              <a:ext uri="{FF2B5EF4-FFF2-40B4-BE49-F238E27FC236}">
                <a16:creationId xmlns:a16="http://schemas.microsoft.com/office/drawing/2014/main" id="{E0B39EB8-D2B2-0225-F317-6D212F96EB3B}"/>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006E17B-013C-518C-4814-BE778A618887}"/>
              </a:ext>
            </a:extLst>
          </p:cNvPr>
          <p:cNvSpPr/>
          <p:nvPr/>
        </p:nvSpPr>
        <p:spPr>
          <a:xfrm>
            <a:off x="2781631" y="248787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2D7A158-4DC6-E18B-9FDA-CCE803AF0088}"/>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E86C37A1-A8F5-6CBE-2AAC-05247E664147}"/>
              </a:ext>
            </a:extLst>
          </p:cNvPr>
          <p:cNvSpPr txBox="1"/>
          <p:nvPr/>
        </p:nvSpPr>
        <p:spPr>
          <a:xfrm>
            <a:off x="2750664" y="2417475"/>
            <a:ext cx="292068" cy="369332"/>
          </a:xfrm>
          <a:prstGeom prst="rect">
            <a:avLst/>
          </a:prstGeom>
          <a:noFill/>
        </p:spPr>
        <p:txBody>
          <a:bodyPr wrap="none" rtlCol="0">
            <a:spAutoFit/>
          </a:bodyPr>
          <a:lstStyle/>
          <a:p>
            <a:r>
              <a:rPr lang="en-US" dirty="0"/>
              <a:t>?</a:t>
            </a:r>
          </a:p>
        </p:txBody>
      </p:sp>
    </p:spTree>
    <p:extLst>
      <p:ext uri="{BB962C8B-B14F-4D97-AF65-F5344CB8AC3E}">
        <p14:creationId xmlns:p14="http://schemas.microsoft.com/office/powerpoint/2010/main" val="302077738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8636164D-C012-3768-E155-9A91F409BA0B}"/>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7156704" y="2896955"/>
            <a:ext cx="1584897" cy="1353971"/>
          </a:xfrm>
          <a:prstGeom prst="rect">
            <a:avLst/>
          </a:prstGeom>
        </p:spPr>
      </p:pic>
      <p:sp>
        <p:nvSpPr>
          <p:cNvPr id="6" name="Oval Callout 5">
            <a:extLst>
              <a:ext uri="{FF2B5EF4-FFF2-40B4-BE49-F238E27FC236}">
                <a16:creationId xmlns:a16="http://schemas.microsoft.com/office/drawing/2014/main" id="{A638A867-DB4C-A6BC-795D-D0E00B4AA6A8}"/>
              </a:ext>
            </a:extLst>
          </p:cNvPr>
          <p:cNvSpPr/>
          <p:nvPr/>
        </p:nvSpPr>
        <p:spPr>
          <a:xfrm>
            <a:off x="4235704" y="1861058"/>
            <a:ext cx="2330450" cy="870797"/>
          </a:xfrm>
          <a:custGeom>
            <a:avLst/>
            <a:gdLst>
              <a:gd name="csX0" fmla="*/ 222511 w 2330450"/>
              <a:gd name="csY0" fmla="*/ 1087599 h 870797"/>
              <a:gd name="csX1" fmla="*/ 426037 w 2330450"/>
              <a:gd name="csY1" fmla="*/ 771973 h 870797"/>
              <a:gd name="csX2" fmla="*/ 911158 w 2330450"/>
              <a:gd name="csY2" fmla="*/ 10475 h 870797"/>
              <a:gd name="csX3" fmla="*/ 1678806 w 2330450"/>
              <a:gd name="csY3" fmla="*/ 44572 h 870797"/>
              <a:gd name="csX4" fmla="*/ 1556647 w 2330450"/>
              <a:gd name="csY4" fmla="*/ 845496 h 870797"/>
              <a:gd name="csX5" fmla="*/ 817288 w 2330450"/>
              <a:gd name="csY5" fmla="*/ 850933 h 870797"/>
              <a:gd name="csX6" fmla="*/ 222511 w 2330450"/>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330450" h="870797" extrusionOk="0">
                <a:moveTo>
                  <a:pt x="222511" y="1087599"/>
                </a:moveTo>
                <a:cubicBezTo>
                  <a:pt x="284892" y="962154"/>
                  <a:pt x="369307" y="843757"/>
                  <a:pt x="426037" y="771973"/>
                </a:cubicBezTo>
                <a:cubicBezTo>
                  <a:pt x="-233474" y="559819"/>
                  <a:pt x="-49115" y="35927"/>
                  <a:pt x="911158" y="10475"/>
                </a:cubicBezTo>
                <a:cubicBezTo>
                  <a:pt x="1164179" y="-15535"/>
                  <a:pt x="1432535" y="17785"/>
                  <a:pt x="1678806" y="44572"/>
                </a:cubicBezTo>
                <a:cubicBezTo>
                  <a:pt x="2604747" y="289835"/>
                  <a:pt x="2511396" y="665134"/>
                  <a:pt x="1556647" y="845496"/>
                </a:cubicBezTo>
                <a:cubicBezTo>
                  <a:pt x="1332107" y="826210"/>
                  <a:pt x="1019554" y="853444"/>
                  <a:pt x="817288" y="850933"/>
                </a:cubicBezTo>
                <a:cubicBezTo>
                  <a:pt x="669715" y="883623"/>
                  <a:pt x="483307" y="994079"/>
                  <a:pt x="222511"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go do task</a:t>
            </a:r>
          </a:p>
        </p:txBody>
      </p:sp>
      <p:sp>
        <p:nvSpPr>
          <p:cNvPr id="7" name="Up Arrow 6">
            <a:extLst>
              <a:ext uri="{FF2B5EF4-FFF2-40B4-BE49-F238E27FC236}">
                <a16:creationId xmlns:a16="http://schemas.microsoft.com/office/drawing/2014/main" id="{2674EDCC-7B57-09ED-20E9-0DA03B1562F1}"/>
              </a:ext>
            </a:extLst>
          </p:cNvPr>
          <p:cNvSpPr/>
          <p:nvPr/>
        </p:nvSpPr>
        <p:spPr>
          <a:xfrm rot="5400000">
            <a:off x="5962904" y="3140583"/>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a:extLst>
              <a:ext uri="{FF2B5EF4-FFF2-40B4-BE49-F238E27FC236}">
                <a16:creationId xmlns:a16="http://schemas.microsoft.com/office/drawing/2014/main" id="{4CC1FFC2-58FA-1C6E-8BC1-9EADC58B87F6}"/>
              </a:ext>
            </a:extLst>
          </p:cNvPr>
          <p:cNvPicPr>
            <a:picLocks noChangeAspect="1"/>
          </p:cNvPicPr>
          <p:nvPr/>
        </p:nvPicPr>
        <p:blipFill>
          <a:blip r:embed="rId4"/>
          <a:stretch>
            <a:fillRect/>
          </a:stretch>
        </p:blipFill>
        <p:spPr>
          <a:xfrm>
            <a:off x="3084766" y="2586545"/>
            <a:ext cx="2719388" cy="1812925"/>
          </a:xfrm>
          <a:prstGeom prst="rect">
            <a:avLst/>
          </a:prstGeom>
        </p:spPr>
      </p:pic>
    </p:spTree>
    <p:extLst>
      <p:ext uri="{BB962C8B-B14F-4D97-AF65-F5344CB8AC3E}">
        <p14:creationId xmlns:p14="http://schemas.microsoft.com/office/powerpoint/2010/main" val="289351366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B257BE4-CA43-767F-A5B2-1E107B09FD5F}"/>
            </a:ext>
          </a:extLst>
        </p:cNvPr>
        <p:cNvGrpSpPr/>
        <p:nvPr/>
      </p:nvGrpSpPr>
      <p:grpSpPr>
        <a:xfrm>
          <a:off x="0" y="0"/>
          <a:ext cx="0" cy="0"/>
          <a:chOff x="0" y="0"/>
          <a:chExt cx="0" cy="0"/>
        </a:xfrm>
      </p:grpSpPr>
      <p:sp>
        <p:nvSpPr>
          <p:cNvPr id="7" name="Up Arrow 6">
            <a:extLst>
              <a:ext uri="{FF2B5EF4-FFF2-40B4-BE49-F238E27FC236}">
                <a16:creationId xmlns:a16="http://schemas.microsoft.com/office/drawing/2014/main" id="{FEA48632-E6B4-D357-572F-101605A50056}"/>
              </a:ext>
            </a:extLst>
          </p:cNvPr>
          <p:cNvSpPr/>
          <p:nvPr/>
        </p:nvSpPr>
        <p:spPr>
          <a:xfrm rot="16200000">
            <a:off x="5788787" y="3059186"/>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E302C1D8-AF27-1B4A-EB82-04AAACA29173}"/>
              </a:ext>
            </a:extLst>
          </p:cNvPr>
          <p:cNvSpPr txBox="1"/>
          <p:nvPr/>
        </p:nvSpPr>
        <p:spPr>
          <a:xfrm>
            <a:off x="3845316" y="5047040"/>
            <a:ext cx="4371710" cy="769441"/>
          </a:xfrm>
          <a:prstGeom prst="rect">
            <a:avLst/>
          </a:prstGeom>
          <a:noFill/>
        </p:spPr>
        <p:txBody>
          <a:bodyPr wrap="none" rtlCol="0">
            <a:spAutoFit/>
          </a:bodyPr>
          <a:lstStyle/>
          <a:p>
            <a:r>
              <a:rPr lang="en-US" sz="4400" dirty="0">
                <a:latin typeface="Ink Free" panose="03080402000500000000" pitchFamily="66" charset="0"/>
              </a:rPr>
              <a:t>Reverse Direction</a:t>
            </a:r>
          </a:p>
        </p:txBody>
      </p:sp>
      <p:cxnSp>
        <p:nvCxnSpPr>
          <p:cNvPr id="4" name="Straight Connector 3">
            <a:extLst>
              <a:ext uri="{FF2B5EF4-FFF2-40B4-BE49-F238E27FC236}">
                <a16:creationId xmlns:a16="http://schemas.microsoft.com/office/drawing/2014/main" id="{FDE04AF3-13C7-C8F6-1162-FB4129BEA64A}"/>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670BAEF1-04DD-EE6E-B76C-D8588FB432B6}"/>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1" name="Picture 10" descr="A white and black brain with circuit board&#10;&#10;AI-generated content may be incorrect.">
            <a:extLst>
              <a:ext uri="{FF2B5EF4-FFF2-40B4-BE49-F238E27FC236}">
                <a16:creationId xmlns:a16="http://schemas.microsoft.com/office/drawing/2014/main" id="{ED2FCCF9-7E27-3AF0-E1BA-FAF80D4406BE}"/>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7156704" y="2896955"/>
            <a:ext cx="1584897" cy="1353971"/>
          </a:xfrm>
          <a:prstGeom prst="rect">
            <a:avLst/>
          </a:prstGeom>
        </p:spPr>
      </p:pic>
      <p:pic>
        <p:nvPicPr>
          <p:cNvPr id="12" name="Picture 11">
            <a:extLst>
              <a:ext uri="{FF2B5EF4-FFF2-40B4-BE49-F238E27FC236}">
                <a16:creationId xmlns:a16="http://schemas.microsoft.com/office/drawing/2014/main" id="{813D6C19-DC16-50AA-D7C0-783D73C6CE15}"/>
              </a:ext>
            </a:extLst>
          </p:cNvPr>
          <p:cNvPicPr>
            <a:picLocks noChangeAspect="1"/>
          </p:cNvPicPr>
          <p:nvPr/>
        </p:nvPicPr>
        <p:blipFill>
          <a:blip r:embed="rId4"/>
          <a:stretch>
            <a:fillRect/>
          </a:stretch>
        </p:blipFill>
        <p:spPr>
          <a:xfrm>
            <a:off x="3084766" y="2586545"/>
            <a:ext cx="2719388" cy="1812925"/>
          </a:xfrm>
          <a:prstGeom prst="rect">
            <a:avLst/>
          </a:prstGeom>
        </p:spPr>
      </p:pic>
      <p:sp>
        <p:nvSpPr>
          <p:cNvPr id="13" name="Oval Callout 12">
            <a:extLst>
              <a:ext uri="{FF2B5EF4-FFF2-40B4-BE49-F238E27FC236}">
                <a16:creationId xmlns:a16="http://schemas.microsoft.com/office/drawing/2014/main" id="{6D07C6FE-6CF0-7102-AD43-312F5FCBC0B5}"/>
              </a:ext>
            </a:extLst>
          </p:cNvPr>
          <p:cNvSpPr/>
          <p:nvPr/>
        </p:nvSpPr>
        <p:spPr>
          <a:xfrm>
            <a:off x="4235704" y="1861058"/>
            <a:ext cx="2330450" cy="870797"/>
          </a:xfrm>
          <a:custGeom>
            <a:avLst/>
            <a:gdLst>
              <a:gd name="csX0" fmla="*/ 222511 w 2330450"/>
              <a:gd name="csY0" fmla="*/ 1087599 h 870797"/>
              <a:gd name="csX1" fmla="*/ 426037 w 2330450"/>
              <a:gd name="csY1" fmla="*/ 771973 h 870797"/>
              <a:gd name="csX2" fmla="*/ 911158 w 2330450"/>
              <a:gd name="csY2" fmla="*/ 10475 h 870797"/>
              <a:gd name="csX3" fmla="*/ 1678806 w 2330450"/>
              <a:gd name="csY3" fmla="*/ 44572 h 870797"/>
              <a:gd name="csX4" fmla="*/ 1556647 w 2330450"/>
              <a:gd name="csY4" fmla="*/ 845496 h 870797"/>
              <a:gd name="csX5" fmla="*/ 817288 w 2330450"/>
              <a:gd name="csY5" fmla="*/ 850933 h 870797"/>
              <a:gd name="csX6" fmla="*/ 222511 w 2330450"/>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330450" h="870797" extrusionOk="0">
                <a:moveTo>
                  <a:pt x="222511" y="1087599"/>
                </a:moveTo>
                <a:cubicBezTo>
                  <a:pt x="284892" y="962154"/>
                  <a:pt x="369307" y="843757"/>
                  <a:pt x="426037" y="771973"/>
                </a:cubicBezTo>
                <a:cubicBezTo>
                  <a:pt x="-233474" y="559819"/>
                  <a:pt x="-49115" y="35927"/>
                  <a:pt x="911158" y="10475"/>
                </a:cubicBezTo>
                <a:cubicBezTo>
                  <a:pt x="1164179" y="-15535"/>
                  <a:pt x="1432535" y="17785"/>
                  <a:pt x="1678806" y="44572"/>
                </a:cubicBezTo>
                <a:cubicBezTo>
                  <a:pt x="2604747" y="289835"/>
                  <a:pt x="2511396" y="665134"/>
                  <a:pt x="1556647" y="845496"/>
                </a:cubicBezTo>
                <a:cubicBezTo>
                  <a:pt x="1332107" y="826210"/>
                  <a:pt x="1019554" y="853444"/>
                  <a:pt x="817288" y="850933"/>
                </a:cubicBezTo>
                <a:cubicBezTo>
                  <a:pt x="669715" y="883623"/>
                  <a:pt x="483307" y="994079"/>
                  <a:pt x="222511"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work with me</a:t>
            </a:r>
          </a:p>
        </p:txBody>
      </p:sp>
      <p:pic>
        <p:nvPicPr>
          <p:cNvPr id="14" name="Picture 13" descr="A black puzzle piece with a missing piece&#10;&#10;AI-generated content may be incorrect.">
            <a:extLst>
              <a:ext uri="{FF2B5EF4-FFF2-40B4-BE49-F238E27FC236}">
                <a16:creationId xmlns:a16="http://schemas.microsoft.com/office/drawing/2014/main" id="{5290A801-5B87-D9A5-FFD8-2B23B6F8B638}"/>
              </a:ext>
            </a:extLst>
          </p:cNvPr>
          <p:cNvPicPr>
            <a:picLocks noChangeAspect="1"/>
          </p:cNvPicPr>
          <p:nvPr/>
        </p:nvPicPr>
        <p:blipFill>
          <a:blip r:embed="rId5"/>
          <a:stretch>
            <a:fillRect/>
          </a:stretch>
        </p:blipFill>
        <p:spPr>
          <a:xfrm rot="7441241">
            <a:off x="2887090" y="5166103"/>
            <a:ext cx="834260" cy="547275"/>
          </a:xfrm>
          <a:prstGeom prst="rect">
            <a:avLst/>
          </a:prstGeom>
        </p:spPr>
      </p:pic>
    </p:spTree>
    <p:extLst>
      <p:ext uri="{BB962C8B-B14F-4D97-AF65-F5344CB8AC3E}">
        <p14:creationId xmlns:p14="http://schemas.microsoft.com/office/powerpoint/2010/main" val="36448838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dissolve">
                                      <p:cBhvr>
                                        <p:cTn id="7" dur="500"/>
                                        <p:tgtEl>
                                          <p:spTgt spid="3"/>
                                        </p:tgtEl>
                                      </p:cBhvr>
                                    </p:animEffect>
                                  </p:childTnLst>
                                </p:cTn>
                              </p:par>
                              <p:par>
                                <p:cTn id="8" presetID="9" presetClass="entr" presetSubtype="0" fill="hold"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dissolve">
                                      <p:cBhvr>
                                        <p:cTn id="10" dur="500"/>
                                        <p:tgtEl>
                                          <p:spTgt spid="4"/>
                                        </p:tgtEl>
                                      </p:cBhvr>
                                    </p:animEffect>
                                  </p:childTnLst>
                                </p:cTn>
                              </p:par>
                              <p:par>
                                <p:cTn id="11" presetID="9"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dissolve">
                                      <p:cBhvr>
                                        <p:cTn id="13" dur="500"/>
                                        <p:tgtEl>
                                          <p:spTgt spid="8"/>
                                        </p:tgtEl>
                                      </p:cBhvr>
                                    </p:animEffect>
                                  </p:childTnLst>
                                </p:cTn>
                              </p:par>
                              <p:par>
                                <p:cTn id="14" presetID="9" presetClass="entr" presetSubtype="0" fill="hold"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dissolve">
                                      <p:cBhvr>
                                        <p:cTn id="16"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00B657-D6E3-1D7F-8C2B-1B2D408811E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20F201A6-0C7A-27CC-7B88-BCDDD3A80152}"/>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297DB47B-A668-8862-5BC9-8947ED0ED151}"/>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2EEA8157-F3EA-2593-8E3D-384674F80538}"/>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A345F01-BC5D-0234-09AC-B2E059474315}"/>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419F34A-E579-D1E0-9CB0-AB0BC704AD3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3F1672B-457D-1843-0769-0354CA6CB3FA}"/>
              </a:ext>
            </a:extLst>
          </p:cNvPr>
          <p:cNvSpPr/>
          <p:nvPr/>
        </p:nvSpPr>
        <p:spPr>
          <a:xfrm>
            <a:off x="5494761" y="1258536"/>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DD5B402E-DD39-02A8-FDEF-3C8F9D755937}"/>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2" name="Rounded Rectangle 21">
            <a:extLst>
              <a:ext uri="{FF2B5EF4-FFF2-40B4-BE49-F238E27FC236}">
                <a16:creationId xmlns:a16="http://schemas.microsoft.com/office/drawing/2014/main" id="{C0EF3E77-1E48-403C-F14C-90BBEFC4F8F2}"/>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B5F00E57-8A74-BEF6-D3F3-74E59E0CEE1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3AD196BD-C2DB-A099-AF49-7679F10E62D7}"/>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5" name="Rounded Rectangle 4">
            <a:extLst>
              <a:ext uri="{FF2B5EF4-FFF2-40B4-BE49-F238E27FC236}">
                <a16:creationId xmlns:a16="http://schemas.microsoft.com/office/drawing/2014/main" id="{75660AA0-A490-78A0-ABD0-A8A62196BECE}"/>
              </a:ext>
            </a:extLst>
          </p:cNvPr>
          <p:cNvSpPr/>
          <p:nvPr/>
        </p:nvSpPr>
        <p:spPr>
          <a:xfrm>
            <a:off x="987250" y="3009569"/>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Ask me anything unclear </a:t>
            </a:r>
          </a:p>
        </p:txBody>
      </p:sp>
      <p:sp>
        <p:nvSpPr>
          <p:cNvPr id="16" name="Rectangle 15">
            <a:extLst>
              <a:ext uri="{FF2B5EF4-FFF2-40B4-BE49-F238E27FC236}">
                <a16:creationId xmlns:a16="http://schemas.microsoft.com/office/drawing/2014/main" id="{2005F53D-9F0F-2403-D121-43DE0190AE28}"/>
              </a:ext>
            </a:extLst>
          </p:cNvPr>
          <p:cNvSpPr/>
          <p:nvPr/>
        </p:nvSpPr>
        <p:spPr>
          <a:xfrm>
            <a:off x="3426791" y="348739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DAC8EC51-2AB7-6A94-E7BF-FF212F57BF11}"/>
              </a:ext>
            </a:extLst>
          </p:cNvPr>
          <p:cNvSpPr txBox="1"/>
          <p:nvPr/>
        </p:nvSpPr>
        <p:spPr>
          <a:xfrm>
            <a:off x="3395824" y="3416997"/>
            <a:ext cx="292068" cy="369332"/>
          </a:xfrm>
          <a:prstGeom prst="rect">
            <a:avLst/>
          </a:prstGeom>
          <a:noFill/>
        </p:spPr>
        <p:txBody>
          <a:bodyPr wrap="none" rtlCol="0">
            <a:spAutoFit/>
          </a:bodyPr>
          <a:lstStyle/>
          <a:p>
            <a:r>
              <a:rPr lang="en-US" dirty="0"/>
              <a:t>?</a:t>
            </a:r>
          </a:p>
        </p:txBody>
      </p:sp>
      <p:sp>
        <p:nvSpPr>
          <p:cNvPr id="18" name="Rectangle 17">
            <a:extLst>
              <a:ext uri="{FF2B5EF4-FFF2-40B4-BE49-F238E27FC236}">
                <a16:creationId xmlns:a16="http://schemas.microsoft.com/office/drawing/2014/main" id="{69E1CB1D-0B6A-33D2-04E6-E4FEFD0EB168}"/>
              </a:ext>
            </a:extLst>
          </p:cNvPr>
          <p:cNvSpPr/>
          <p:nvPr/>
        </p:nvSpPr>
        <p:spPr>
          <a:xfrm>
            <a:off x="3426791" y="38385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783E7280-8AAF-AEE2-1158-239D10B75D5F}"/>
              </a:ext>
            </a:extLst>
          </p:cNvPr>
          <p:cNvSpPr txBox="1"/>
          <p:nvPr/>
        </p:nvSpPr>
        <p:spPr>
          <a:xfrm>
            <a:off x="3395824" y="3768143"/>
            <a:ext cx="292068" cy="369332"/>
          </a:xfrm>
          <a:prstGeom prst="rect">
            <a:avLst/>
          </a:prstGeom>
          <a:noFill/>
        </p:spPr>
        <p:txBody>
          <a:bodyPr wrap="none" rtlCol="0">
            <a:spAutoFit/>
          </a:bodyPr>
          <a:lstStyle/>
          <a:p>
            <a:r>
              <a:rPr lang="en-US" dirty="0"/>
              <a:t>?</a:t>
            </a:r>
          </a:p>
        </p:txBody>
      </p:sp>
      <p:sp>
        <p:nvSpPr>
          <p:cNvPr id="20" name="Rectangle 19">
            <a:extLst>
              <a:ext uri="{FF2B5EF4-FFF2-40B4-BE49-F238E27FC236}">
                <a16:creationId xmlns:a16="http://schemas.microsoft.com/office/drawing/2014/main" id="{2065FC83-1967-C4DB-2935-EAB348412A56}"/>
              </a:ext>
            </a:extLst>
          </p:cNvPr>
          <p:cNvSpPr/>
          <p:nvPr/>
        </p:nvSpPr>
        <p:spPr>
          <a:xfrm>
            <a:off x="3426791" y="41739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CB6A079B-4AE0-43CE-B083-28B35C71FA8C}"/>
              </a:ext>
            </a:extLst>
          </p:cNvPr>
          <p:cNvSpPr txBox="1"/>
          <p:nvPr/>
        </p:nvSpPr>
        <p:spPr>
          <a:xfrm>
            <a:off x="3395824" y="4103524"/>
            <a:ext cx="292068" cy="369332"/>
          </a:xfrm>
          <a:prstGeom prst="rect">
            <a:avLst/>
          </a:prstGeom>
          <a:noFill/>
        </p:spPr>
        <p:txBody>
          <a:bodyPr wrap="none" rtlCol="0">
            <a:spAutoFit/>
          </a:bodyPr>
          <a:lstStyle/>
          <a:p>
            <a:r>
              <a:rPr lang="en-US" dirty="0"/>
              <a:t>?</a:t>
            </a:r>
          </a:p>
        </p:txBody>
      </p:sp>
      <p:sp>
        <p:nvSpPr>
          <p:cNvPr id="27" name="Rectangle 5">
            <a:extLst>
              <a:ext uri="{FF2B5EF4-FFF2-40B4-BE49-F238E27FC236}">
                <a16:creationId xmlns:a16="http://schemas.microsoft.com/office/drawing/2014/main" id="{66E90C88-62E6-33A8-3703-09C51BDD8425}"/>
              </a:ext>
            </a:extLst>
          </p:cNvPr>
          <p:cNvSpPr/>
          <p:nvPr/>
        </p:nvSpPr>
        <p:spPr>
          <a:xfrm>
            <a:off x="5494761" y="1258536"/>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B51260D2-5E49-ED72-02D6-EC10588A0E10}"/>
              </a:ext>
            </a:extLst>
          </p:cNvPr>
          <p:cNvSpPr/>
          <p:nvPr/>
        </p:nvSpPr>
        <p:spPr>
          <a:xfrm>
            <a:off x="5525728"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73B9AE02-FD50-745A-B9C0-B629446D4D2F}"/>
              </a:ext>
            </a:extLst>
          </p:cNvPr>
          <p:cNvSpPr txBox="1"/>
          <p:nvPr/>
        </p:nvSpPr>
        <p:spPr>
          <a:xfrm>
            <a:off x="5494761" y="1334465"/>
            <a:ext cx="184731" cy="369332"/>
          </a:xfrm>
          <a:prstGeom prst="rect">
            <a:avLst/>
          </a:prstGeom>
          <a:noFill/>
        </p:spPr>
        <p:txBody>
          <a:bodyPr wrap="none" rtlCol="0">
            <a:spAutoFit/>
          </a:bodyPr>
          <a:lstStyle/>
          <a:p>
            <a:endParaRPr lang="en-US" dirty="0"/>
          </a:p>
        </p:txBody>
      </p:sp>
      <p:sp>
        <p:nvSpPr>
          <p:cNvPr id="30" name="Rectangle 29">
            <a:extLst>
              <a:ext uri="{FF2B5EF4-FFF2-40B4-BE49-F238E27FC236}">
                <a16:creationId xmlns:a16="http://schemas.microsoft.com/office/drawing/2014/main" id="{D0F5C9B2-DD9B-6A8B-B3A3-DA28A5024419}"/>
              </a:ext>
            </a:extLst>
          </p:cNvPr>
          <p:cNvSpPr/>
          <p:nvPr/>
        </p:nvSpPr>
        <p:spPr>
          <a:xfrm>
            <a:off x="6192698"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TextBox 30">
            <a:extLst>
              <a:ext uri="{FF2B5EF4-FFF2-40B4-BE49-F238E27FC236}">
                <a16:creationId xmlns:a16="http://schemas.microsoft.com/office/drawing/2014/main" id="{C4FDFE18-A261-0EB9-5021-221BB6BC6CAE}"/>
              </a:ext>
            </a:extLst>
          </p:cNvPr>
          <p:cNvSpPr txBox="1"/>
          <p:nvPr/>
        </p:nvSpPr>
        <p:spPr>
          <a:xfrm>
            <a:off x="6161731" y="1334465"/>
            <a:ext cx="184731" cy="369332"/>
          </a:xfrm>
          <a:prstGeom prst="rect">
            <a:avLst/>
          </a:prstGeom>
          <a:noFill/>
        </p:spPr>
        <p:txBody>
          <a:bodyPr wrap="none" rtlCol="0">
            <a:spAutoFit/>
          </a:bodyPr>
          <a:lstStyle/>
          <a:p>
            <a:endParaRPr lang="en-US" dirty="0"/>
          </a:p>
        </p:txBody>
      </p:sp>
      <p:sp>
        <p:nvSpPr>
          <p:cNvPr id="32" name="Rectangle 31">
            <a:extLst>
              <a:ext uri="{FF2B5EF4-FFF2-40B4-BE49-F238E27FC236}">
                <a16:creationId xmlns:a16="http://schemas.microsoft.com/office/drawing/2014/main" id="{A8A7D46C-C24E-0DA8-1AE8-536ECEF8129A}"/>
              </a:ext>
            </a:extLst>
          </p:cNvPr>
          <p:cNvSpPr/>
          <p:nvPr/>
        </p:nvSpPr>
        <p:spPr>
          <a:xfrm>
            <a:off x="6852756" y="140486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TextBox 32">
            <a:extLst>
              <a:ext uri="{FF2B5EF4-FFF2-40B4-BE49-F238E27FC236}">
                <a16:creationId xmlns:a16="http://schemas.microsoft.com/office/drawing/2014/main" id="{4D312CDE-C266-8A29-FBE6-EF40B5CDA892}"/>
              </a:ext>
            </a:extLst>
          </p:cNvPr>
          <p:cNvSpPr txBox="1"/>
          <p:nvPr/>
        </p:nvSpPr>
        <p:spPr>
          <a:xfrm>
            <a:off x="6821789" y="1334465"/>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30469826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7"/>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8"/>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9" presetClass="entr" presetSubtype="0" fill="hold" grpId="0" nodeType="clickEffect">
                                  <p:stCondLst>
                                    <p:cond delay="0"/>
                                  </p:stCondLst>
                                  <p:childTnLst>
                                    <p:set>
                                      <p:cBhvr>
                                        <p:cTn id="20" dur="1" fill="hold">
                                          <p:stCondLst>
                                            <p:cond delay="0"/>
                                          </p:stCondLst>
                                        </p:cTn>
                                        <p:tgtEl>
                                          <p:spTgt spid="12"/>
                                        </p:tgtEl>
                                        <p:attrNameLst>
                                          <p:attrName>style.visibility</p:attrName>
                                        </p:attrNameLst>
                                      </p:cBhvr>
                                      <p:to>
                                        <p:strVal val="visible"/>
                                      </p:to>
                                    </p:set>
                                    <p:animEffect transition="in" filter="dissolve">
                                      <p:cBhvr>
                                        <p:cTn id="21" dur="500"/>
                                        <p:tgtEl>
                                          <p:spTgt spid="12"/>
                                        </p:tgtEl>
                                      </p:cBhvr>
                                    </p:animEffect>
                                  </p:childTnLst>
                                </p:cTn>
                              </p:par>
                              <p:par>
                                <p:cTn id="22" presetID="9" presetClass="entr" presetSubtype="0" fill="hold" grpId="0" nodeType="withEffect">
                                  <p:stCondLst>
                                    <p:cond delay="0"/>
                                  </p:stCondLst>
                                  <p:childTnLst>
                                    <p:set>
                                      <p:cBhvr>
                                        <p:cTn id="23" dur="1" fill="hold">
                                          <p:stCondLst>
                                            <p:cond delay="0"/>
                                          </p:stCondLst>
                                        </p:cTn>
                                        <p:tgtEl>
                                          <p:spTgt spid="27"/>
                                        </p:tgtEl>
                                        <p:attrNameLst>
                                          <p:attrName>style.visibility</p:attrName>
                                        </p:attrNameLst>
                                      </p:cBhvr>
                                      <p:to>
                                        <p:strVal val="visible"/>
                                      </p:to>
                                    </p:set>
                                    <p:animEffect transition="in" filter="dissolve">
                                      <p:cBhvr>
                                        <p:cTn id="24" dur="500"/>
                                        <p:tgtEl>
                                          <p:spTgt spid="27"/>
                                        </p:tgtEl>
                                      </p:cBhvr>
                                    </p:animEffect>
                                  </p:childTnLst>
                                </p:cTn>
                              </p:par>
                              <p:par>
                                <p:cTn id="25" presetID="9"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dissolve">
                                      <p:cBhvr>
                                        <p:cTn id="27" dur="500"/>
                                        <p:tgtEl>
                                          <p:spTgt spid="28"/>
                                        </p:tgtEl>
                                      </p:cBhvr>
                                    </p:animEffect>
                                  </p:childTnLst>
                                </p:cTn>
                              </p:par>
                              <p:par>
                                <p:cTn id="28" presetID="9" presetClass="entr" presetSubtype="0" fill="hold" grpId="0" nodeType="withEffect" nodePh="1">
                                  <p:stCondLst>
                                    <p:cond delay="0"/>
                                  </p:stCondLst>
                                  <p:endCondLst>
                                    <p:cond evt="begin" delay="0">
                                      <p:tn val="28"/>
                                    </p:cond>
                                  </p:endCondLst>
                                  <p:childTnLst>
                                    <p:set>
                                      <p:cBhvr>
                                        <p:cTn id="29" dur="1" fill="hold">
                                          <p:stCondLst>
                                            <p:cond delay="0"/>
                                          </p:stCondLst>
                                        </p:cTn>
                                        <p:tgtEl>
                                          <p:spTgt spid="29"/>
                                        </p:tgtEl>
                                        <p:attrNameLst>
                                          <p:attrName>style.visibility</p:attrName>
                                        </p:attrNameLst>
                                      </p:cBhvr>
                                      <p:to>
                                        <p:strVal val="visible"/>
                                      </p:to>
                                    </p:set>
                                    <p:animEffect transition="in" filter="dissolve">
                                      <p:cBhvr>
                                        <p:cTn id="30" dur="500"/>
                                        <p:tgtEl>
                                          <p:spTgt spid="29"/>
                                        </p:tgtEl>
                                      </p:cBhvr>
                                    </p:animEffect>
                                  </p:childTnLst>
                                </p:cTn>
                              </p:par>
                              <p:par>
                                <p:cTn id="31" presetID="9" presetClass="entr" presetSubtype="0" fill="hold" grpId="0" nodeType="withEffect">
                                  <p:stCondLst>
                                    <p:cond delay="0"/>
                                  </p:stCondLst>
                                  <p:childTnLst>
                                    <p:set>
                                      <p:cBhvr>
                                        <p:cTn id="32" dur="1" fill="hold">
                                          <p:stCondLst>
                                            <p:cond delay="0"/>
                                          </p:stCondLst>
                                        </p:cTn>
                                        <p:tgtEl>
                                          <p:spTgt spid="30"/>
                                        </p:tgtEl>
                                        <p:attrNameLst>
                                          <p:attrName>style.visibility</p:attrName>
                                        </p:attrNameLst>
                                      </p:cBhvr>
                                      <p:to>
                                        <p:strVal val="visible"/>
                                      </p:to>
                                    </p:set>
                                    <p:animEffect transition="in" filter="dissolve">
                                      <p:cBhvr>
                                        <p:cTn id="33" dur="500"/>
                                        <p:tgtEl>
                                          <p:spTgt spid="30"/>
                                        </p:tgtEl>
                                      </p:cBhvr>
                                    </p:animEffect>
                                  </p:childTnLst>
                                </p:cTn>
                              </p:par>
                              <p:par>
                                <p:cTn id="34" presetID="9" presetClass="entr" presetSubtype="0" fill="hold" grpId="0" nodeType="withEffect" nodePh="1">
                                  <p:stCondLst>
                                    <p:cond delay="0"/>
                                  </p:stCondLst>
                                  <p:endCondLst>
                                    <p:cond evt="begin" delay="0">
                                      <p:tn val="34"/>
                                    </p:cond>
                                  </p:endCondLst>
                                  <p:childTnLst>
                                    <p:set>
                                      <p:cBhvr>
                                        <p:cTn id="35" dur="1" fill="hold">
                                          <p:stCondLst>
                                            <p:cond delay="0"/>
                                          </p:stCondLst>
                                        </p:cTn>
                                        <p:tgtEl>
                                          <p:spTgt spid="31"/>
                                        </p:tgtEl>
                                        <p:attrNameLst>
                                          <p:attrName>style.visibility</p:attrName>
                                        </p:attrNameLst>
                                      </p:cBhvr>
                                      <p:to>
                                        <p:strVal val="visible"/>
                                      </p:to>
                                    </p:set>
                                    <p:animEffect transition="in" filter="dissolve">
                                      <p:cBhvr>
                                        <p:cTn id="36" dur="500"/>
                                        <p:tgtEl>
                                          <p:spTgt spid="31"/>
                                        </p:tgtEl>
                                      </p:cBhvr>
                                    </p:animEffect>
                                  </p:childTnLst>
                                </p:cTn>
                              </p:par>
                              <p:par>
                                <p:cTn id="37" presetID="9"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animEffect transition="in" filter="dissolve">
                                      <p:cBhvr>
                                        <p:cTn id="39" dur="500"/>
                                        <p:tgtEl>
                                          <p:spTgt spid="32"/>
                                        </p:tgtEl>
                                      </p:cBhvr>
                                    </p:animEffect>
                                  </p:childTnLst>
                                </p:cTn>
                              </p:par>
                              <p:par>
                                <p:cTn id="40" presetID="9" presetClass="entr" presetSubtype="0" fill="hold" grpId="0" nodeType="withEffect" nodePh="1">
                                  <p:stCondLst>
                                    <p:cond delay="0"/>
                                  </p:stCondLst>
                                  <p:endCondLst>
                                    <p:cond evt="begin" delay="0">
                                      <p:tn val="40"/>
                                    </p:cond>
                                  </p:endCondLst>
                                  <p:childTnLst>
                                    <p:set>
                                      <p:cBhvr>
                                        <p:cTn id="41" dur="1" fill="hold">
                                          <p:stCondLst>
                                            <p:cond delay="0"/>
                                          </p:stCondLst>
                                        </p:cTn>
                                        <p:tgtEl>
                                          <p:spTgt spid="33"/>
                                        </p:tgtEl>
                                        <p:attrNameLst>
                                          <p:attrName>style.visibility</p:attrName>
                                        </p:attrNameLst>
                                      </p:cBhvr>
                                      <p:to>
                                        <p:strVal val="visible"/>
                                      </p:to>
                                    </p:set>
                                    <p:animEffect transition="in" filter="dissolve">
                                      <p:cBhvr>
                                        <p:cTn id="42"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6" grpId="0" animBg="1"/>
      <p:bldP spid="17" grpId="0"/>
      <p:bldP spid="18" grpId="0" animBg="1"/>
      <p:bldP spid="19" grpId="0"/>
      <p:bldP spid="20" grpId="0" animBg="1"/>
      <p:bldP spid="21" grpId="0"/>
      <p:bldP spid="27" grpId="0" animBg="1"/>
      <p:bldP spid="28" grpId="0" animBg="1"/>
      <p:bldP spid="29" grpId="0"/>
      <p:bldP spid="30" grpId="0" animBg="1"/>
      <p:bldP spid="31" grpId="0"/>
      <p:bldP spid="32" grpId="0" animBg="1"/>
      <p:bldP spid="3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EF2020C-B015-1D32-2F62-5F9797C7706C}"/>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7F1E5CED-15B6-3B8F-0E14-A0BA2F75A6AD}"/>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B68164B2-84CE-A4B2-4510-E7CFB92B4C7B}"/>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12F07D97-52D0-3CD6-C757-A9DE93807672}"/>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3223790A-2C67-EB5D-84FA-7AB0DCBE161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D4272275-C54D-1324-51A3-B47CDA28272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EFE26B7B-194E-ACDB-72CD-CC89204428CA}"/>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4E77EE7-6F80-8B4D-A636-44DECF99557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AD65F887-6725-C798-7969-71C007945E6C}"/>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DD6CF1D7-09CC-6441-BF9C-29BE76BB1F58}"/>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0" name="Rounded Rectangle 9">
            <a:extLst>
              <a:ext uri="{FF2B5EF4-FFF2-40B4-BE49-F238E27FC236}">
                <a16:creationId xmlns:a16="http://schemas.microsoft.com/office/drawing/2014/main" id="{6E4117BB-DB31-249E-856B-A9900CC6C7F9}"/>
              </a:ext>
            </a:extLst>
          </p:cNvPr>
          <p:cNvSpPr/>
          <p:nvPr/>
        </p:nvSpPr>
        <p:spPr>
          <a:xfrm>
            <a:off x="987250" y="2845038"/>
            <a:ext cx="2787736" cy="666114"/>
          </a:xfrm>
          <a:custGeom>
            <a:avLst/>
            <a:gdLst>
              <a:gd name="csX0" fmla="*/ 0 w 2787736"/>
              <a:gd name="csY0" fmla="*/ 41852 h 666114"/>
              <a:gd name="csX1" fmla="*/ 41852 w 2787736"/>
              <a:gd name="csY1" fmla="*/ 0 h 666114"/>
              <a:gd name="csX2" fmla="*/ 663779 w 2787736"/>
              <a:gd name="csY2" fmla="*/ 0 h 666114"/>
              <a:gd name="csX3" fmla="*/ 1312747 w 2787736"/>
              <a:gd name="csY3" fmla="*/ 0 h 666114"/>
              <a:gd name="csX4" fmla="*/ 1961715 w 2787736"/>
              <a:gd name="csY4" fmla="*/ 0 h 666114"/>
              <a:gd name="csX5" fmla="*/ 2745884 w 2787736"/>
              <a:gd name="csY5" fmla="*/ 0 h 666114"/>
              <a:gd name="csX6" fmla="*/ 2787736 w 2787736"/>
              <a:gd name="csY6" fmla="*/ 41852 h 666114"/>
              <a:gd name="csX7" fmla="*/ 2787736 w 2787736"/>
              <a:gd name="csY7" fmla="*/ 624262 h 666114"/>
              <a:gd name="csX8" fmla="*/ 2745884 w 2787736"/>
              <a:gd name="csY8" fmla="*/ 666114 h 666114"/>
              <a:gd name="csX9" fmla="*/ 2069876 w 2787736"/>
              <a:gd name="csY9" fmla="*/ 666114 h 666114"/>
              <a:gd name="csX10" fmla="*/ 1366828 w 2787736"/>
              <a:gd name="csY10" fmla="*/ 666114 h 666114"/>
              <a:gd name="csX11" fmla="*/ 744900 w 2787736"/>
              <a:gd name="csY11" fmla="*/ 666114 h 666114"/>
              <a:gd name="csX12" fmla="*/ 41852 w 2787736"/>
              <a:gd name="csY12" fmla="*/ 666114 h 666114"/>
              <a:gd name="csX13" fmla="*/ 0 w 2787736"/>
              <a:gd name="csY13" fmla="*/ 624262 h 666114"/>
              <a:gd name="csX14" fmla="*/ 0 w 2787736"/>
              <a:gd name="csY14" fmla="*/ 41852 h 66611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666114" fill="none" extrusionOk="0">
                <a:moveTo>
                  <a:pt x="0" y="41852"/>
                </a:moveTo>
                <a:cubicBezTo>
                  <a:pt x="854" y="16391"/>
                  <a:pt x="18108" y="-3759"/>
                  <a:pt x="41852" y="0"/>
                </a:cubicBezTo>
                <a:cubicBezTo>
                  <a:pt x="289900" y="-25623"/>
                  <a:pt x="489925" y="-24643"/>
                  <a:pt x="663779" y="0"/>
                </a:cubicBezTo>
                <a:cubicBezTo>
                  <a:pt x="837633" y="24643"/>
                  <a:pt x="1020302" y="-19433"/>
                  <a:pt x="1312747" y="0"/>
                </a:cubicBezTo>
                <a:cubicBezTo>
                  <a:pt x="1605192" y="19433"/>
                  <a:pt x="1760120" y="17312"/>
                  <a:pt x="1961715" y="0"/>
                </a:cubicBezTo>
                <a:cubicBezTo>
                  <a:pt x="2163310" y="-17312"/>
                  <a:pt x="2436132" y="13600"/>
                  <a:pt x="2745884" y="0"/>
                </a:cubicBezTo>
                <a:cubicBezTo>
                  <a:pt x="2766449" y="554"/>
                  <a:pt x="2785992" y="21244"/>
                  <a:pt x="2787736" y="41852"/>
                </a:cubicBezTo>
                <a:cubicBezTo>
                  <a:pt x="2809073" y="178117"/>
                  <a:pt x="2801005" y="365161"/>
                  <a:pt x="2787736" y="624262"/>
                </a:cubicBezTo>
                <a:cubicBezTo>
                  <a:pt x="2787570" y="643570"/>
                  <a:pt x="2768363" y="665181"/>
                  <a:pt x="2745884" y="666114"/>
                </a:cubicBezTo>
                <a:cubicBezTo>
                  <a:pt x="2561861" y="642230"/>
                  <a:pt x="2252913" y="698832"/>
                  <a:pt x="2069876" y="666114"/>
                </a:cubicBezTo>
                <a:cubicBezTo>
                  <a:pt x="1886839" y="633396"/>
                  <a:pt x="1651973" y="633224"/>
                  <a:pt x="1366828" y="666114"/>
                </a:cubicBezTo>
                <a:cubicBezTo>
                  <a:pt x="1081683" y="699004"/>
                  <a:pt x="873358" y="640042"/>
                  <a:pt x="744900" y="666114"/>
                </a:cubicBezTo>
                <a:cubicBezTo>
                  <a:pt x="616442" y="692186"/>
                  <a:pt x="257480" y="633152"/>
                  <a:pt x="41852" y="666114"/>
                </a:cubicBezTo>
                <a:cubicBezTo>
                  <a:pt x="20148" y="661050"/>
                  <a:pt x="-3827" y="651526"/>
                  <a:pt x="0" y="624262"/>
                </a:cubicBezTo>
                <a:cubicBezTo>
                  <a:pt x="16357" y="481028"/>
                  <a:pt x="9378" y="259848"/>
                  <a:pt x="0" y="41852"/>
                </a:cubicBezTo>
                <a:close/>
              </a:path>
              <a:path w="2787736" h="666114" stroke="0" extrusionOk="0">
                <a:moveTo>
                  <a:pt x="0" y="41852"/>
                </a:moveTo>
                <a:cubicBezTo>
                  <a:pt x="1946" y="17397"/>
                  <a:pt x="18209" y="3272"/>
                  <a:pt x="41852" y="0"/>
                </a:cubicBezTo>
                <a:cubicBezTo>
                  <a:pt x="387480" y="-4394"/>
                  <a:pt x="587247" y="10241"/>
                  <a:pt x="744900" y="0"/>
                </a:cubicBezTo>
                <a:cubicBezTo>
                  <a:pt x="902553" y="-10241"/>
                  <a:pt x="1248636" y="34346"/>
                  <a:pt x="1447949" y="0"/>
                </a:cubicBezTo>
                <a:cubicBezTo>
                  <a:pt x="1647262" y="-34346"/>
                  <a:pt x="2435897" y="62840"/>
                  <a:pt x="2745884" y="0"/>
                </a:cubicBezTo>
                <a:cubicBezTo>
                  <a:pt x="2769749" y="3498"/>
                  <a:pt x="2788304" y="19983"/>
                  <a:pt x="2787736" y="41852"/>
                </a:cubicBezTo>
                <a:cubicBezTo>
                  <a:pt x="2804893" y="295547"/>
                  <a:pt x="2780805" y="341574"/>
                  <a:pt x="2787736" y="624262"/>
                </a:cubicBezTo>
                <a:cubicBezTo>
                  <a:pt x="2787662" y="649160"/>
                  <a:pt x="2771027" y="664491"/>
                  <a:pt x="2745884" y="666114"/>
                </a:cubicBezTo>
                <a:cubicBezTo>
                  <a:pt x="2453051" y="687841"/>
                  <a:pt x="2349322" y="638228"/>
                  <a:pt x="2150997" y="666114"/>
                </a:cubicBezTo>
                <a:cubicBezTo>
                  <a:pt x="1952672" y="694000"/>
                  <a:pt x="1729829" y="639942"/>
                  <a:pt x="1420908" y="666114"/>
                </a:cubicBezTo>
                <a:cubicBezTo>
                  <a:pt x="1111987" y="692286"/>
                  <a:pt x="1072208" y="663419"/>
                  <a:pt x="826021" y="666114"/>
                </a:cubicBezTo>
                <a:cubicBezTo>
                  <a:pt x="579834" y="668809"/>
                  <a:pt x="205335" y="687188"/>
                  <a:pt x="41852" y="666114"/>
                </a:cubicBezTo>
                <a:cubicBezTo>
                  <a:pt x="16892" y="661062"/>
                  <a:pt x="-1536" y="645405"/>
                  <a:pt x="0" y="624262"/>
                </a:cubicBezTo>
                <a:cubicBezTo>
                  <a:pt x="21917" y="425738"/>
                  <a:pt x="-22611" y="205604"/>
                  <a:pt x="0" y="41852"/>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Tell me what you plan to do before you do it</a:t>
            </a:r>
          </a:p>
        </p:txBody>
      </p:sp>
      <p:sp>
        <p:nvSpPr>
          <p:cNvPr id="8" name="Rectangle 7">
            <a:extLst>
              <a:ext uri="{FF2B5EF4-FFF2-40B4-BE49-F238E27FC236}">
                <a16:creationId xmlns:a16="http://schemas.microsoft.com/office/drawing/2014/main" id="{FD3DCC1C-6DC1-8DCE-A527-C3A05AA6BECD}"/>
              </a:ext>
            </a:extLst>
          </p:cNvPr>
          <p:cNvSpPr/>
          <p:nvPr/>
        </p:nvSpPr>
        <p:spPr>
          <a:xfrm>
            <a:off x="3426791" y="37082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70EF3811-A644-9E6F-6EF1-71397A9D9482}"/>
              </a:ext>
            </a:extLst>
          </p:cNvPr>
          <p:cNvSpPr txBox="1"/>
          <p:nvPr/>
        </p:nvSpPr>
        <p:spPr>
          <a:xfrm>
            <a:off x="3395824" y="3637820"/>
            <a:ext cx="301686" cy="369332"/>
          </a:xfrm>
          <a:prstGeom prst="rect">
            <a:avLst/>
          </a:prstGeom>
          <a:noFill/>
        </p:spPr>
        <p:txBody>
          <a:bodyPr wrap="none" rtlCol="0">
            <a:spAutoFit/>
          </a:bodyPr>
          <a:lstStyle/>
          <a:p>
            <a:r>
              <a:rPr lang="en-US" dirty="0"/>
              <a:t>1</a:t>
            </a:r>
          </a:p>
        </p:txBody>
      </p:sp>
      <p:sp>
        <p:nvSpPr>
          <p:cNvPr id="17" name="Rectangle 16">
            <a:extLst>
              <a:ext uri="{FF2B5EF4-FFF2-40B4-BE49-F238E27FC236}">
                <a16:creationId xmlns:a16="http://schemas.microsoft.com/office/drawing/2014/main" id="{B3319FF4-8540-B637-FC50-113C83F70345}"/>
              </a:ext>
            </a:extLst>
          </p:cNvPr>
          <p:cNvSpPr/>
          <p:nvPr/>
        </p:nvSpPr>
        <p:spPr>
          <a:xfrm>
            <a:off x="3426791" y="405936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330B905A-62F7-F456-31C1-1A38303FA76A}"/>
              </a:ext>
            </a:extLst>
          </p:cNvPr>
          <p:cNvSpPr txBox="1"/>
          <p:nvPr/>
        </p:nvSpPr>
        <p:spPr>
          <a:xfrm>
            <a:off x="3395824" y="3988966"/>
            <a:ext cx="301686" cy="369332"/>
          </a:xfrm>
          <a:prstGeom prst="rect">
            <a:avLst/>
          </a:prstGeom>
          <a:noFill/>
        </p:spPr>
        <p:txBody>
          <a:bodyPr wrap="none" rtlCol="0">
            <a:spAutoFit/>
          </a:bodyPr>
          <a:lstStyle/>
          <a:p>
            <a:r>
              <a:rPr lang="en-US" dirty="0"/>
              <a:t>2</a:t>
            </a:r>
          </a:p>
        </p:txBody>
      </p:sp>
      <p:sp>
        <p:nvSpPr>
          <p:cNvPr id="19" name="Rectangle 18">
            <a:extLst>
              <a:ext uri="{FF2B5EF4-FFF2-40B4-BE49-F238E27FC236}">
                <a16:creationId xmlns:a16="http://schemas.microsoft.com/office/drawing/2014/main" id="{7E7CFA58-0DC5-139F-8447-38320FE5818E}"/>
              </a:ext>
            </a:extLst>
          </p:cNvPr>
          <p:cNvSpPr/>
          <p:nvPr/>
        </p:nvSpPr>
        <p:spPr>
          <a:xfrm>
            <a:off x="3426791" y="43947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DA4C3B4B-9F95-9BEF-C379-F1239DB21D1F}"/>
              </a:ext>
            </a:extLst>
          </p:cNvPr>
          <p:cNvSpPr txBox="1"/>
          <p:nvPr/>
        </p:nvSpPr>
        <p:spPr>
          <a:xfrm>
            <a:off x="3395824" y="4324347"/>
            <a:ext cx="301686" cy="369332"/>
          </a:xfrm>
          <a:prstGeom prst="rect">
            <a:avLst/>
          </a:prstGeom>
          <a:noFill/>
        </p:spPr>
        <p:txBody>
          <a:bodyPr wrap="none" rtlCol="0">
            <a:spAutoFit/>
          </a:bodyPr>
          <a:lstStyle/>
          <a:p>
            <a:r>
              <a:rPr lang="en-US" dirty="0"/>
              <a:t>4</a:t>
            </a:r>
          </a:p>
        </p:txBody>
      </p:sp>
      <p:sp>
        <p:nvSpPr>
          <p:cNvPr id="5" name="TextBox 4">
            <a:extLst>
              <a:ext uri="{FF2B5EF4-FFF2-40B4-BE49-F238E27FC236}">
                <a16:creationId xmlns:a16="http://schemas.microsoft.com/office/drawing/2014/main" id="{E80B1466-7445-6EB1-C527-380B55629792}"/>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13" name="Rounded Rectangle 12">
            <a:extLst>
              <a:ext uri="{FF2B5EF4-FFF2-40B4-BE49-F238E27FC236}">
                <a16:creationId xmlns:a16="http://schemas.microsoft.com/office/drawing/2014/main" id="{9E485D34-B8A0-3A48-006D-0FF4616C71B1}"/>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01222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p:bldP spid="17" grpId="0" animBg="1"/>
      <p:bldP spid="18" grpId="0"/>
      <p:bldP spid="19" grpId="0" animBg="1"/>
      <p:bldP spid="20"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56D8F43-8AC5-581F-2535-9F58339011CB}"/>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9E73958-402E-3C52-BFC4-FB9B428E4328}"/>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C32B8093-C5B5-1B1C-A2FC-2D446167D13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7E4FA74-341B-5073-7B84-A014C70998A5}"/>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E89A3768-A7B4-DDA4-372C-A1347DE343E6}"/>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C2597280-2CD6-6386-64CC-7AA82BE970CB}"/>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0710230-6C9E-5834-BF9A-B680133B33A6}"/>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2268517-EE35-D64A-F5AB-965A1CAF267D}"/>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79C6F23F-8D26-7155-14F7-C42F2E547FE2}"/>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F52100A8-C9A2-2326-096D-5C3ED8EFB86B}"/>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0" name="Rounded Rectangle 9">
            <a:extLst>
              <a:ext uri="{FF2B5EF4-FFF2-40B4-BE49-F238E27FC236}">
                <a16:creationId xmlns:a16="http://schemas.microsoft.com/office/drawing/2014/main" id="{828599BF-F6F3-C54B-05AE-4690E335D001}"/>
              </a:ext>
            </a:extLst>
          </p:cNvPr>
          <p:cNvSpPr/>
          <p:nvPr/>
        </p:nvSpPr>
        <p:spPr>
          <a:xfrm>
            <a:off x="987250" y="2845038"/>
            <a:ext cx="2787736" cy="666114"/>
          </a:xfrm>
          <a:custGeom>
            <a:avLst/>
            <a:gdLst>
              <a:gd name="csX0" fmla="*/ 0 w 2787736"/>
              <a:gd name="csY0" fmla="*/ 41852 h 666114"/>
              <a:gd name="csX1" fmla="*/ 41852 w 2787736"/>
              <a:gd name="csY1" fmla="*/ 0 h 666114"/>
              <a:gd name="csX2" fmla="*/ 663779 w 2787736"/>
              <a:gd name="csY2" fmla="*/ 0 h 666114"/>
              <a:gd name="csX3" fmla="*/ 1312747 w 2787736"/>
              <a:gd name="csY3" fmla="*/ 0 h 666114"/>
              <a:gd name="csX4" fmla="*/ 1961715 w 2787736"/>
              <a:gd name="csY4" fmla="*/ 0 h 666114"/>
              <a:gd name="csX5" fmla="*/ 2745884 w 2787736"/>
              <a:gd name="csY5" fmla="*/ 0 h 666114"/>
              <a:gd name="csX6" fmla="*/ 2787736 w 2787736"/>
              <a:gd name="csY6" fmla="*/ 41852 h 666114"/>
              <a:gd name="csX7" fmla="*/ 2787736 w 2787736"/>
              <a:gd name="csY7" fmla="*/ 624262 h 666114"/>
              <a:gd name="csX8" fmla="*/ 2745884 w 2787736"/>
              <a:gd name="csY8" fmla="*/ 666114 h 666114"/>
              <a:gd name="csX9" fmla="*/ 2069876 w 2787736"/>
              <a:gd name="csY9" fmla="*/ 666114 h 666114"/>
              <a:gd name="csX10" fmla="*/ 1366828 w 2787736"/>
              <a:gd name="csY10" fmla="*/ 666114 h 666114"/>
              <a:gd name="csX11" fmla="*/ 744900 w 2787736"/>
              <a:gd name="csY11" fmla="*/ 666114 h 666114"/>
              <a:gd name="csX12" fmla="*/ 41852 w 2787736"/>
              <a:gd name="csY12" fmla="*/ 666114 h 666114"/>
              <a:gd name="csX13" fmla="*/ 0 w 2787736"/>
              <a:gd name="csY13" fmla="*/ 624262 h 666114"/>
              <a:gd name="csX14" fmla="*/ 0 w 2787736"/>
              <a:gd name="csY14" fmla="*/ 41852 h 66611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666114" fill="none" extrusionOk="0">
                <a:moveTo>
                  <a:pt x="0" y="41852"/>
                </a:moveTo>
                <a:cubicBezTo>
                  <a:pt x="854" y="16391"/>
                  <a:pt x="18108" y="-3759"/>
                  <a:pt x="41852" y="0"/>
                </a:cubicBezTo>
                <a:cubicBezTo>
                  <a:pt x="289900" y="-25623"/>
                  <a:pt x="489925" y="-24643"/>
                  <a:pt x="663779" y="0"/>
                </a:cubicBezTo>
                <a:cubicBezTo>
                  <a:pt x="837633" y="24643"/>
                  <a:pt x="1020302" y="-19433"/>
                  <a:pt x="1312747" y="0"/>
                </a:cubicBezTo>
                <a:cubicBezTo>
                  <a:pt x="1605192" y="19433"/>
                  <a:pt x="1760120" y="17312"/>
                  <a:pt x="1961715" y="0"/>
                </a:cubicBezTo>
                <a:cubicBezTo>
                  <a:pt x="2163310" y="-17312"/>
                  <a:pt x="2436132" y="13600"/>
                  <a:pt x="2745884" y="0"/>
                </a:cubicBezTo>
                <a:cubicBezTo>
                  <a:pt x="2766449" y="554"/>
                  <a:pt x="2785992" y="21244"/>
                  <a:pt x="2787736" y="41852"/>
                </a:cubicBezTo>
                <a:cubicBezTo>
                  <a:pt x="2809073" y="178117"/>
                  <a:pt x="2801005" y="365161"/>
                  <a:pt x="2787736" y="624262"/>
                </a:cubicBezTo>
                <a:cubicBezTo>
                  <a:pt x="2787570" y="643570"/>
                  <a:pt x="2768363" y="665181"/>
                  <a:pt x="2745884" y="666114"/>
                </a:cubicBezTo>
                <a:cubicBezTo>
                  <a:pt x="2561861" y="642230"/>
                  <a:pt x="2252913" y="698832"/>
                  <a:pt x="2069876" y="666114"/>
                </a:cubicBezTo>
                <a:cubicBezTo>
                  <a:pt x="1886839" y="633396"/>
                  <a:pt x="1651973" y="633224"/>
                  <a:pt x="1366828" y="666114"/>
                </a:cubicBezTo>
                <a:cubicBezTo>
                  <a:pt x="1081683" y="699004"/>
                  <a:pt x="873358" y="640042"/>
                  <a:pt x="744900" y="666114"/>
                </a:cubicBezTo>
                <a:cubicBezTo>
                  <a:pt x="616442" y="692186"/>
                  <a:pt x="257480" y="633152"/>
                  <a:pt x="41852" y="666114"/>
                </a:cubicBezTo>
                <a:cubicBezTo>
                  <a:pt x="20148" y="661050"/>
                  <a:pt x="-3827" y="651526"/>
                  <a:pt x="0" y="624262"/>
                </a:cubicBezTo>
                <a:cubicBezTo>
                  <a:pt x="16357" y="481028"/>
                  <a:pt x="9378" y="259848"/>
                  <a:pt x="0" y="41852"/>
                </a:cubicBezTo>
                <a:close/>
              </a:path>
              <a:path w="2787736" h="666114" stroke="0" extrusionOk="0">
                <a:moveTo>
                  <a:pt x="0" y="41852"/>
                </a:moveTo>
                <a:cubicBezTo>
                  <a:pt x="1946" y="17397"/>
                  <a:pt x="18209" y="3272"/>
                  <a:pt x="41852" y="0"/>
                </a:cubicBezTo>
                <a:cubicBezTo>
                  <a:pt x="387480" y="-4394"/>
                  <a:pt x="587247" y="10241"/>
                  <a:pt x="744900" y="0"/>
                </a:cubicBezTo>
                <a:cubicBezTo>
                  <a:pt x="902553" y="-10241"/>
                  <a:pt x="1248636" y="34346"/>
                  <a:pt x="1447949" y="0"/>
                </a:cubicBezTo>
                <a:cubicBezTo>
                  <a:pt x="1647262" y="-34346"/>
                  <a:pt x="2435897" y="62840"/>
                  <a:pt x="2745884" y="0"/>
                </a:cubicBezTo>
                <a:cubicBezTo>
                  <a:pt x="2769749" y="3498"/>
                  <a:pt x="2788304" y="19983"/>
                  <a:pt x="2787736" y="41852"/>
                </a:cubicBezTo>
                <a:cubicBezTo>
                  <a:pt x="2804893" y="295547"/>
                  <a:pt x="2780805" y="341574"/>
                  <a:pt x="2787736" y="624262"/>
                </a:cubicBezTo>
                <a:cubicBezTo>
                  <a:pt x="2787662" y="649160"/>
                  <a:pt x="2771027" y="664491"/>
                  <a:pt x="2745884" y="666114"/>
                </a:cubicBezTo>
                <a:cubicBezTo>
                  <a:pt x="2453051" y="687841"/>
                  <a:pt x="2349322" y="638228"/>
                  <a:pt x="2150997" y="666114"/>
                </a:cubicBezTo>
                <a:cubicBezTo>
                  <a:pt x="1952672" y="694000"/>
                  <a:pt x="1729829" y="639942"/>
                  <a:pt x="1420908" y="666114"/>
                </a:cubicBezTo>
                <a:cubicBezTo>
                  <a:pt x="1111987" y="692286"/>
                  <a:pt x="1072208" y="663419"/>
                  <a:pt x="826021" y="666114"/>
                </a:cubicBezTo>
                <a:cubicBezTo>
                  <a:pt x="579834" y="668809"/>
                  <a:pt x="205335" y="687188"/>
                  <a:pt x="41852" y="666114"/>
                </a:cubicBezTo>
                <a:cubicBezTo>
                  <a:pt x="16892" y="661062"/>
                  <a:pt x="-1536" y="645405"/>
                  <a:pt x="0" y="624262"/>
                </a:cubicBezTo>
                <a:cubicBezTo>
                  <a:pt x="21917" y="425738"/>
                  <a:pt x="-22611" y="205604"/>
                  <a:pt x="0" y="41852"/>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Tell me what you plan to do before you do it</a:t>
            </a:r>
          </a:p>
        </p:txBody>
      </p:sp>
      <p:sp>
        <p:nvSpPr>
          <p:cNvPr id="8" name="Rectangle 7">
            <a:extLst>
              <a:ext uri="{FF2B5EF4-FFF2-40B4-BE49-F238E27FC236}">
                <a16:creationId xmlns:a16="http://schemas.microsoft.com/office/drawing/2014/main" id="{304E2E58-63AE-BDB2-D34B-342631F0836A}"/>
              </a:ext>
            </a:extLst>
          </p:cNvPr>
          <p:cNvSpPr/>
          <p:nvPr/>
        </p:nvSpPr>
        <p:spPr>
          <a:xfrm>
            <a:off x="3426791" y="37082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329EAA85-F802-C01F-DB09-09CF1E3521E5}"/>
              </a:ext>
            </a:extLst>
          </p:cNvPr>
          <p:cNvSpPr txBox="1"/>
          <p:nvPr/>
        </p:nvSpPr>
        <p:spPr>
          <a:xfrm>
            <a:off x="3395824" y="3637820"/>
            <a:ext cx="301686" cy="369332"/>
          </a:xfrm>
          <a:prstGeom prst="rect">
            <a:avLst/>
          </a:prstGeom>
          <a:noFill/>
        </p:spPr>
        <p:txBody>
          <a:bodyPr wrap="none" rtlCol="0">
            <a:spAutoFit/>
          </a:bodyPr>
          <a:lstStyle/>
          <a:p>
            <a:r>
              <a:rPr lang="en-US" dirty="0"/>
              <a:t>1</a:t>
            </a:r>
          </a:p>
        </p:txBody>
      </p:sp>
      <p:sp>
        <p:nvSpPr>
          <p:cNvPr id="17" name="Rectangle 16">
            <a:extLst>
              <a:ext uri="{FF2B5EF4-FFF2-40B4-BE49-F238E27FC236}">
                <a16:creationId xmlns:a16="http://schemas.microsoft.com/office/drawing/2014/main" id="{96C35D91-0A5B-6370-B223-22A1D5232140}"/>
              </a:ext>
            </a:extLst>
          </p:cNvPr>
          <p:cNvSpPr/>
          <p:nvPr/>
        </p:nvSpPr>
        <p:spPr>
          <a:xfrm>
            <a:off x="3426791" y="405936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D492D2F0-1CB8-872F-ED0E-FDBD35001F90}"/>
              </a:ext>
            </a:extLst>
          </p:cNvPr>
          <p:cNvSpPr txBox="1"/>
          <p:nvPr/>
        </p:nvSpPr>
        <p:spPr>
          <a:xfrm>
            <a:off x="3395824" y="3988966"/>
            <a:ext cx="301686" cy="369332"/>
          </a:xfrm>
          <a:prstGeom prst="rect">
            <a:avLst/>
          </a:prstGeom>
          <a:noFill/>
        </p:spPr>
        <p:txBody>
          <a:bodyPr wrap="none" rtlCol="0">
            <a:spAutoFit/>
          </a:bodyPr>
          <a:lstStyle/>
          <a:p>
            <a:r>
              <a:rPr lang="en-US" dirty="0"/>
              <a:t>2</a:t>
            </a:r>
          </a:p>
        </p:txBody>
      </p:sp>
      <p:sp>
        <p:nvSpPr>
          <p:cNvPr id="19" name="Rectangle 18">
            <a:extLst>
              <a:ext uri="{FF2B5EF4-FFF2-40B4-BE49-F238E27FC236}">
                <a16:creationId xmlns:a16="http://schemas.microsoft.com/office/drawing/2014/main" id="{269B07F3-11BD-9B98-DE91-12150E28EE67}"/>
              </a:ext>
            </a:extLst>
          </p:cNvPr>
          <p:cNvSpPr/>
          <p:nvPr/>
        </p:nvSpPr>
        <p:spPr>
          <a:xfrm>
            <a:off x="3426791" y="477074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82BA1F3-B652-A9D4-D210-DF5CCBA02799}"/>
              </a:ext>
            </a:extLst>
          </p:cNvPr>
          <p:cNvSpPr txBox="1"/>
          <p:nvPr/>
        </p:nvSpPr>
        <p:spPr>
          <a:xfrm>
            <a:off x="3395824" y="4692877"/>
            <a:ext cx="301686" cy="369332"/>
          </a:xfrm>
          <a:prstGeom prst="rect">
            <a:avLst/>
          </a:prstGeom>
          <a:noFill/>
        </p:spPr>
        <p:txBody>
          <a:bodyPr wrap="none" rtlCol="0">
            <a:spAutoFit/>
          </a:bodyPr>
          <a:lstStyle/>
          <a:p>
            <a:r>
              <a:rPr lang="en-US" dirty="0"/>
              <a:t>4</a:t>
            </a:r>
          </a:p>
        </p:txBody>
      </p:sp>
      <p:sp>
        <p:nvSpPr>
          <p:cNvPr id="14" name="Rectangle 13">
            <a:extLst>
              <a:ext uri="{FF2B5EF4-FFF2-40B4-BE49-F238E27FC236}">
                <a16:creationId xmlns:a16="http://schemas.microsoft.com/office/drawing/2014/main" id="{A900E724-C785-B2C3-AEA6-F88983DD2294}"/>
              </a:ext>
            </a:extLst>
          </p:cNvPr>
          <p:cNvSpPr/>
          <p:nvPr/>
        </p:nvSpPr>
        <p:spPr>
          <a:xfrm>
            <a:off x="3426791" y="43992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7030A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022E8F10-A91D-1C12-2735-59CB16C00409}"/>
              </a:ext>
            </a:extLst>
          </p:cNvPr>
          <p:cNvSpPr txBox="1"/>
          <p:nvPr/>
        </p:nvSpPr>
        <p:spPr>
          <a:xfrm>
            <a:off x="3395824" y="4328805"/>
            <a:ext cx="301686" cy="369332"/>
          </a:xfrm>
          <a:prstGeom prst="rect">
            <a:avLst/>
          </a:prstGeom>
          <a:noFill/>
        </p:spPr>
        <p:txBody>
          <a:bodyPr wrap="none" rtlCol="0">
            <a:spAutoFit/>
          </a:bodyPr>
          <a:lstStyle/>
          <a:p>
            <a:r>
              <a:rPr lang="en-US" dirty="0"/>
              <a:t>3</a:t>
            </a:r>
          </a:p>
        </p:txBody>
      </p:sp>
      <p:sp>
        <p:nvSpPr>
          <p:cNvPr id="24" name="TextBox 23">
            <a:extLst>
              <a:ext uri="{FF2B5EF4-FFF2-40B4-BE49-F238E27FC236}">
                <a16:creationId xmlns:a16="http://schemas.microsoft.com/office/drawing/2014/main" id="{82BF90F0-41D9-2709-A423-E388EA31C431}"/>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25" name="Rounded Rectangle 24">
            <a:extLst>
              <a:ext uri="{FF2B5EF4-FFF2-40B4-BE49-F238E27FC236}">
                <a16:creationId xmlns:a16="http://schemas.microsoft.com/office/drawing/2014/main" id="{4D1EE0BA-C4DD-CF01-935B-AB818ECE9A3B}"/>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5">
            <a:extLst>
              <a:ext uri="{FF2B5EF4-FFF2-40B4-BE49-F238E27FC236}">
                <a16:creationId xmlns:a16="http://schemas.microsoft.com/office/drawing/2014/main" id="{78493F42-8A8B-1BAA-48ED-692DA549F5CE}"/>
              </a:ext>
            </a:extLst>
          </p:cNvPr>
          <p:cNvSpPr/>
          <p:nvPr/>
        </p:nvSpPr>
        <p:spPr>
          <a:xfrm>
            <a:off x="6118253" y="1266327"/>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AC8D733E-3CB6-A686-A163-A4526D726383}"/>
              </a:ext>
            </a:extLst>
          </p:cNvPr>
          <p:cNvSpPr/>
          <p:nvPr/>
        </p:nvSpPr>
        <p:spPr>
          <a:xfrm>
            <a:off x="6158719" y="1271121"/>
            <a:ext cx="417263" cy="398987"/>
          </a:xfrm>
          <a:custGeom>
            <a:avLst/>
            <a:gdLst>
              <a:gd name="csX0" fmla="*/ 0 w 417263"/>
              <a:gd name="csY0" fmla="*/ 0 h 398987"/>
              <a:gd name="csX1" fmla="*/ 417263 w 417263"/>
              <a:gd name="csY1" fmla="*/ 0 h 398987"/>
              <a:gd name="csX2" fmla="*/ 417263 w 417263"/>
              <a:gd name="csY2" fmla="*/ 398987 h 398987"/>
              <a:gd name="csX3" fmla="*/ 0 w 417263"/>
              <a:gd name="csY3" fmla="*/ 398987 h 398987"/>
              <a:gd name="csX4" fmla="*/ 0 w 417263"/>
              <a:gd name="csY4" fmla="*/ 0 h 398987"/>
            </a:gdLst>
            <a:ahLst/>
            <a:cxnLst>
              <a:cxn ang="0">
                <a:pos x="csX0" y="csY0"/>
              </a:cxn>
              <a:cxn ang="0">
                <a:pos x="csX1" y="csY1"/>
              </a:cxn>
              <a:cxn ang="0">
                <a:pos x="csX2" y="csY2"/>
              </a:cxn>
              <a:cxn ang="0">
                <a:pos x="csX3" y="csY3"/>
              </a:cxn>
              <a:cxn ang="0">
                <a:pos x="csX4" y="csY4"/>
              </a:cxn>
            </a:cxnLst>
            <a:rect l="l" t="t" r="r" b="b"/>
            <a:pathLst>
              <a:path w="417263" h="398987" fill="none" extrusionOk="0">
                <a:moveTo>
                  <a:pt x="0" y="0"/>
                </a:moveTo>
                <a:cubicBezTo>
                  <a:pt x="171624" y="7640"/>
                  <a:pt x="319979" y="30190"/>
                  <a:pt x="417263" y="0"/>
                </a:cubicBezTo>
                <a:cubicBezTo>
                  <a:pt x="411055" y="85202"/>
                  <a:pt x="415545" y="332155"/>
                  <a:pt x="417263" y="398987"/>
                </a:cubicBezTo>
                <a:cubicBezTo>
                  <a:pt x="271088" y="422327"/>
                  <a:pt x="110811" y="387612"/>
                  <a:pt x="0" y="398987"/>
                </a:cubicBezTo>
                <a:cubicBezTo>
                  <a:pt x="-31344" y="273799"/>
                  <a:pt x="-5438" y="147250"/>
                  <a:pt x="0" y="0"/>
                </a:cubicBezTo>
                <a:close/>
              </a:path>
              <a:path w="417263" h="398987" stroke="0" extrusionOk="0">
                <a:moveTo>
                  <a:pt x="0" y="0"/>
                </a:moveTo>
                <a:cubicBezTo>
                  <a:pt x="198021" y="-303"/>
                  <a:pt x="351289" y="36736"/>
                  <a:pt x="417263" y="0"/>
                </a:cubicBezTo>
                <a:cubicBezTo>
                  <a:pt x="403758" y="60624"/>
                  <a:pt x="397356" y="320211"/>
                  <a:pt x="417263" y="398987"/>
                </a:cubicBezTo>
                <a:cubicBezTo>
                  <a:pt x="354556" y="407346"/>
                  <a:pt x="207057" y="366641"/>
                  <a:pt x="0" y="398987"/>
                </a:cubicBezTo>
                <a:cubicBezTo>
                  <a:pt x="-17373" y="241299"/>
                  <a:pt x="-26947" y="181179"/>
                  <a:pt x="0" y="0"/>
                </a:cubicBezTo>
                <a:close/>
              </a:path>
            </a:pathLst>
          </a:custGeom>
          <a:solidFill>
            <a:srgbClr val="7030A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a:extLst>
              <a:ext uri="{FF2B5EF4-FFF2-40B4-BE49-F238E27FC236}">
                <a16:creationId xmlns:a16="http://schemas.microsoft.com/office/drawing/2014/main" id="{3BB4A49B-61B1-8A20-5213-F066D048C253}"/>
              </a:ext>
            </a:extLst>
          </p:cNvPr>
          <p:cNvSpPr txBox="1"/>
          <p:nvPr/>
        </p:nvSpPr>
        <p:spPr>
          <a:xfrm>
            <a:off x="6224388" y="1285948"/>
            <a:ext cx="351594" cy="369332"/>
          </a:xfrm>
          <a:prstGeom prst="rect">
            <a:avLst/>
          </a:prstGeom>
          <a:noFill/>
        </p:spPr>
        <p:txBody>
          <a:bodyPr wrap="square" rtlCol="0">
            <a:spAutoFit/>
          </a:bodyPr>
          <a:lstStyle/>
          <a:p>
            <a:r>
              <a:rPr lang="en-US" dirty="0"/>
              <a:t>3</a:t>
            </a:r>
          </a:p>
        </p:txBody>
      </p:sp>
    </p:spTree>
    <p:extLst>
      <p:ext uri="{BB962C8B-B14F-4D97-AF65-F5344CB8AC3E}">
        <p14:creationId xmlns:p14="http://schemas.microsoft.com/office/powerpoint/2010/main" val="81901003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dissolve">
                                      <p:cBhvr>
                                        <p:cTn id="7" dur="500"/>
                                        <p:tgtEl>
                                          <p:spTgt spid="27"/>
                                        </p:tgtEl>
                                      </p:cBhvr>
                                    </p:animEffect>
                                  </p:childTnLst>
                                </p:cTn>
                              </p:par>
                              <p:par>
                                <p:cTn id="8" presetID="9" presetClass="entr" presetSubtype="0" fill="hold" grpId="0" nodeType="withEffect">
                                  <p:stCondLst>
                                    <p:cond delay="0"/>
                                  </p:stCondLst>
                                  <p:childTnLst>
                                    <p:set>
                                      <p:cBhvr>
                                        <p:cTn id="9" dur="1" fill="hold">
                                          <p:stCondLst>
                                            <p:cond delay="0"/>
                                          </p:stCondLst>
                                        </p:cTn>
                                        <p:tgtEl>
                                          <p:spTgt spid="28"/>
                                        </p:tgtEl>
                                        <p:attrNameLst>
                                          <p:attrName>style.visibility</p:attrName>
                                        </p:attrNameLst>
                                      </p:cBhvr>
                                      <p:to>
                                        <p:strVal val="visible"/>
                                      </p:to>
                                    </p:set>
                                    <p:animEffect transition="in" filter="dissolve">
                                      <p:cBhvr>
                                        <p:cTn id="10" dur="500"/>
                                        <p:tgtEl>
                                          <p:spTgt spid="28"/>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dissolve">
                                      <p:cBhvr>
                                        <p:cTn id="13" dur="500"/>
                                        <p:tgtEl>
                                          <p:spTgt spid="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 grpId="0" animBg="1"/>
      <p:bldP spid="28" grpId="0" animBg="1"/>
      <p:bldP spid="29"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41DFE15-476A-75D1-30FC-5406214DE22F}"/>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2349C97E-AB3C-29C9-C132-88D9DF75A49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8492CF61-54A4-AD79-39A9-2C0427B5A15C}"/>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9B99FFFB-C198-9A0D-D857-83A4F537912C}"/>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6D29CBDB-D0FE-350B-E460-C79BD5109013}"/>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13E51590-5902-0832-A20B-D2044E39A4C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3570117F-FC68-2561-5B15-939A8A6F5399}"/>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74B12D1D-784C-6514-502D-AE0E67464B8C}"/>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4686CC6-E040-15FA-F157-24FEC7FE40B1}"/>
              </a:ext>
            </a:extLst>
          </p:cNvPr>
          <p:cNvSpPr txBox="1"/>
          <p:nvPr/>
        </p:nvSpPr>
        <p:spPr>
          <a:xfrm>
            <a:off x="6247464" y="1258536"/>
            <a:ext cx="292068" cy="369332"/>
          </a:xfrm>
          <a:prstGeom prst="rect">
            <a:avLst/>
          </a:prstGeom>
          <a:noFill/>
        </p:spPr>
        <p:txBody>
          <a:bodyPr wrap="none" rtlCol="0">
            <a:spAutoFit/>
          </a:bodyPr>
          <a:lstStyle/>
          <a:p>
            <a:r>
              <a:rPr lang="en-US" dirty="0"/>
              <a:t>?</a:t>
            </a:r>
          </a:p>
        </p:txBody>
      </p:sp>
      <p:sp>
        <p:nvSpPr>
          <p:cNvPr id="4" name="TextBox 3">
            <a:extLst>
              <a:ext uri="{FF2B5EF4-FFF2-40B4-BE49-F238E27FC236}">
                <a16:creationId xmlns:a16="http://schemas.microsoft.com/office/drawing/2014/main" id="{B9E10A01-6C51-99AB-FA91-03466844C1C4}"/>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3" name="Rounded Rectangle 12">
            <a:extLst>
              <a:ext uri="{FF2B5EF4-FFF2-40B4-BE49-F238E27FC236}">
                <a16:creationId xmlns:a16="http://schemas.microsoft.com/office/drawing/2014/main" id="{6A275157-C384-A186-B618-3C0EAAD076C2}"/>
              </a:ext>
            </a:extLst>
          </p:cNvPr>
          <p:cNvSpPr/>
          <p:nvPr/>
        </p:nvSpPr>
        <p:spPr>
          <a:xfrm>
            <a:off x="993574" y="2857738"/>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Give me options </a:t>
            </a:r>
          </a:p>
        </p:txBody>
      </p:sp>
      <p:sp>
        <p:nvSpPr>
          <p:cNvPr id="8" name="Rectangle 7">
            <a:extLst>
              <a:ext uri="{FF2B5EF4-FFF2-40B4-BE49-F238E27FC236}">
                <a16:creationId xmlns:a16="http://schemas.microsoft.com/office/drawing/2014/main" id="{1D68AE68-FF8C-56EB-0CDF-63EAC1DB7D8A}"/>
              </a:ext>
            </a:extLst>
          </p:cNvPr>
          <p:cNvSpPr/>
          <p:nvPr/>
        </p:nvSpPr>
        <p:spPr>
          <a:xfrm>
            <a:off x="3494561" y="336840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AC99D2BF-B8C8-CF10-7696-63923FD9C475}"/>
              </a:ext>
            </a:extLst>
          </p:cNvPr>
          <p:cNvSpPr txBox="1"/>
          <p:nvPr/>
        </p:nvSpPr>
        <p:spPr>
          <a:xfrm>
            <a:off x="3463594" y="3298001"/>
            <a:ext cx="317716" cy="369332"/>
          </a:xfrm>
          <a:prstGeom prst="rect">
            <a:avLst/>
          </a:prstGeom>
          <a:noFill/>
        </p:spPr>
        <p:txBody>
          <a:bodyPr wrap="none" rtlCol="0">
            <a:spAutoFit/>
          </a:bodyPr>
          <a:lstStyle/>
          <a:p>
            <a:r>
              <a:rPr lang="en-US" dirty="0"/>
              <a:t>A</a:t>
            </a:r>
          </a:p>
        </p:txBody>
      </p:sp>
      <p:sp>
        <p:nvSpPr>
          <p:cNvPr id="17" name="$yellow">
            <a:extLst>
              <a:ext uri="{FF2B5EF4-FFF2-40B4-BE49-F238E27FC236}">
                <a16:creationId xmlns:a16="http://schemas.microsoft.com/office/drawing/2014/main" id="{DD6E52BB-E085-FB90-1E05-E2B93E996CA6}"/>
              </a:ext>
            </a:extLst>
          </p:cNvPr>
          <p:cNvSpPr/>
          <p:nvPr/>
        </p:nvSpPr>
        <p:spPr>
          <a:xfrm>
            <a:off x="3494561" y="37195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B82837D-940A-DC03-AC18-82AF11C3B748}"/>
              </a:ext>
            </a:extLst>
          </p:cNvPr>
          <p:cNvSpPr txBox="1"/>
          <p:nvPr/>
        </p:nvSpPr>
        <p:spPr>
          <a:xfrm>
            <a:off x="3463594" y="3649147"/>
            <a:ext cx="309700" cy="369332"/>
          </a:xfrm>
          <a:prstGeom prst="rect">
            <a:avLst/>
          </a:prstGeom>
          <a:noFill/>
        </p:spPr>
        <p:txBody>
          <a:bodyPr wrap="none" rtlCol="0">
            <a:spAutoFit/>
          </a:bodyPr>
          <a:lstStyle/>
          <a:p>
            <a:r>
              <a:rPr lang="en-US" dirty="0"/>
              <a:t>B</a:t>
            </a:r>
          </a:p>
        </p:txBody>
      </p:sp>
      <p:sp>
        <p:nvSpPr>
          <p:cNvPr id="19" name="Rectangle 18">
            <a:extLst>
              <a:ext uri="{FF2B5EF4-FFF2-40B4-BE49-F238E27FC236}">
                <a16:creationId xmlns:a16="http://schemas.microsoft.com/office/drawing/2014/main" id="{DEFB1E68-6E8A-2B01-5731-E8F5A82CCAF3}"/>
              </a:ext>
            </a:extLst>
          </p:cNvPr>
          <p:cNvSpPr/>
          <p:nvPr/>
        </p:nvSpPr>
        <p:spPr>
          <a:xfrm>
            <a:off x="3494561" y="405492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C6E1CB6D-66A8-EEE2-053D-3731E3566D2B}"/>
              </a:ext>
            </a:extLst>
          </p:cNvPr>
          <p:cNvSpPr txBox="1"/>
          <p:nvPr/>
        </p:nvSpPr>
        <p:spPr>
          <a:xfrm>
            <a:off x="3463594" y="3984528"/>
            <a:ext cx="308098" cy="369332"/>
          </a:xfrm>
          <a:prstGeom prst="rect">
            <a:avLst/>
          </a:prstGeom>
          <a:noFill/>
        </p:spPr>
        <p:txBody>
          <a:bodyPr wrap="none" rtlCol="0">
            <a:spAutoFit/>
          </a:bodyPr>
          <a:lstStyle/>
          <a:p>
            <a:r>
              <a:rPr lang="en-US" dirty="0"/>
              <a:t>C</a:t>
            </a:r>
          </a:p>
        </p:txBody>
      </p:sp>
      <p:sp>
        <p:nvSpPr>
          <p:cNvPr id="5" name="TextBox 4">
            <a:extLst>
              <a:ext uri="{FF2B5EF4-FFF2-40B4-BE49-F238E27FC236}">
                <a16:creationId xmlns:a16="http://schemas.microsoft.com/office/drawing/2014/main" id="{D68E885C-0D1A-01EA-8466-6849F05016F5}"/>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10" name="Rounded Rectangle 9">
            <a:extLst>
              <a:ext uri="{FF2B5EF4-FFF2-40B4-BE49-F238E27FC236}">
                <a16:creationId xmlns:a16="http://schemas.microsoft.com/office/drawing/2014/main" id="{4BBC86CA-305A-4105-FD3E-069F791E0338}"/>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5">
            <a:extLst>
              <a:ext uri="{FF2B5EF4-FFF2-40B4-BE49-F238E27FC236}">
                <a16:creationId xmlns:a16="http://schemas.microsoft.com/office/drawing/2014/main" id="{CC18E28D-D0E1-56F2-EC1E-924B0B537756}"/>
              </a:ext>
            </a:extLst>
          </p:cNvPr>
          <p:cNvSpPr/>
          <p:nvPr/>
        </p:nvSpPr>
        <p:spPr>
          <a:xfrm>
            <a:off x="6141329" y="1252391"/>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9760804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16"/>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6" grpId="0"/>
      <p:bldP spid="17" grpId="0" animBg="1"/>
      <p:bldP spid="18" grpId="0"/>
      <p:bldP spid="19" grpId="0" animBg="1"/>
      <p:bldP spid="2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25F4B4F-0EAE-CC4D-23F1-3CD472751259}"/>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97B3B95-DA48-D0F4-F461-A539A60A3BF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88CCAB93-24BD-368A-508F-0CBB301EE0E6}"/>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980DFBAB-7751-E295-602E-BB6474E53E0D}"/>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64BD3424-319F-F844-DD30-9D771E780CDC}"/>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76AF663E-1A81-1739-3663-2311DD5BF0C6}"/>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5C6004B7-894A-79D4-EBFC-8155C0FD3DFB}"/>
              </a:ext>
            </a:extLst>
          </p:cNvPr>
          <p:cNvSpPr/>
          <p:nvPr/>
        </p:nvSpPr>
        <p:spPr>
          <a:xfrm>
            <a:off x="5902854" y="1252391"/>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36D60B00-D6EB-D129-8F6C-D1A100F50F53}"/>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A71CB2C-02BD-824F-63FB-C0A1BAC5B0BE}"/>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3" name="Rounded Rectangle 12">
            <a:extLst>
              <a:ext uri="{FF2B5EF4-FFF2-40B4-BE49-F238E27FC236}">
                <a16:creationId xmlns:a16="http://schemas.microsoft.com/office/drawing/2014/main" id="{0A85D4AF-2D58-3A4F-F3A3-E96401B6913A}"/>
              </a:ext>
            </a:extLst>
          </p:cNvPr>
          <p:cNvSpPr/>
          <p:nvPr/>
        </p:nvSpPr>
        <p:spPr>
          <a:xfrm>
            <a:off x="993574" y="2857738"/>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Give me options </a:t>
            </a:r>
          </a:p>
        </p:txBody>
      </p:sp>
      <p:sp>
        <p:nvSpPr>
          <p:cNvPr id="8" name="Rectangle 7">
            <a:extLst>
              <a:ext uri="{FF2B5EF4-FFF2-40B4-BE49-F238E27FC236}">
                <a16:creationId xmlns:a16="http://schemas.microsoft.com/office/drawing/2014/main" id="{48E8EA6F-2B56-7EE8-CF82-1436C45D9367}"/>
              </a:ext>
            </a:extLst>
          </p:cNvPr>
          <p:cNvSpPr/>
          <p:nvPr/>
        </p:nvSpPr>
        <p:spPr>
          <a:xfrm>
            <a:off x="3494561" y="336840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EEA7EC0E-B70B-AB21-4F76-6DE45366AE02}"/>
              </a:ext>
            </a:extLst>
          </p:cNvPr>
          <p:cNvSpPr txBox="1"/>
          <p:nvPr/>
        </p:nvSpPr>
        <p:spPr>
          <a:xfrm>
            <a:off x="3463594" y="3298001"/>
            <a:ext cx="317716" cy="369332"/>
          </a:xfrm>
          <a:prstGeom prst="rect">
            <a:avLst/>
          </a:prstGeom>
          <a:noFill/>
        </p:spPr>
        <p:txBody>
          <a:bodyPr wrap="none" rtlCol="0">
            <a:spAutoFit/>
          </a:bodyPr>
          <a:lstStyle/>
          <a:p>
            <a:r>
              <a:rPr lang="en-US" dirty="0"/>
              <a:t>A</a:t>
            </a:r>
          </a:p>
        </p:txBody>
      </p:sp>
      <p:sp>
        <p:nvSpPr>
          <p:cNvPr id="17" name="yellow">
            <a:extLst>
              <a:ext uri="{FF2B5EF4-FFF2-40B4-BE49-F238E27FC236}">
                <a16:creationId xmlns:a16="http://schemas.microsoft.com/office/drawing/2014/main" id="{CD4B3CAD-EF72-7CDF-0950-BC4FD22AC974}"/>
              </a:ext>
            </a:extLst>
          </p:cNvPr>
          <p:cNvSpPr/>
          <p:nvPr/>
        </p:nvSpPr>
        <p:spPr>
          <a:xfrm>
            <a:off x="3494561" y="371954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a:extLst>
              <a:ext uri="{FF2B5EF4-FFF2-40B4-BE49-F238E27FC236}">
                <a16:creationId xmlns:a16="http://schemas.microsoft.com/office/drawing/2014/main" id="{F628FF8D-AB71-BB51-3434-D6F45B6B5D9F}"/>
              </a:ext>
            </a:extLst>
          </p:cNvPr>
          <p:cNvSpPr txBox="1"/>
          <p:nvPr/>
        </p:nvSpPr>
        <p:spPr>
          <a:xfrm>
            <a:off x="3463594" y="3649147"/>
            <a:ext cx="309700" cy="369332"/>
          </a:xfrm>
          <a:prstGeom prst="rect">
            <a:avLst/>
          </a:prstGeom>
          <a:noFill/>
        </p:spPr>
        <p:txBody>
          <a:bodyPr wrap="none" rtlCol="0">
            <a:spAutoFit/>
          </a:bodyPr>
          <a:lstStyle/>
          <a:p>
            <a:r>
              <a:rPr lang="en-US" dirty="0"/>
              <a:t>B</a:t>
            </a:r>
          </a:p>
        </p:txBody>
      </p:sp>
      <p:sp>
        <p:nvSpPr>
          <p:cNvPr id="19" name="Rectangle 18">
            <a:extLst>
              <a:ext uri="{FF2B5EF4-FFF2-40B4-BE49-F238E27FC236}">
                <a16:creationId xmlns:a16="http://schemas.microsoft.com/office/drawing/2014/main" id="{34F89E06-0A72-E5CB-04D3-9C9D12836958}"/>
              </a:ext>
            </a:extLst>
          </p:cNvPr>
          <p:cNvSpPr/>
          <p:nvPr/>
        </p:nvSpPr>
        <p:spPr>
          <a:xfrm>
            <a:off x="3494561" y="405492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TextBox 19">
            <a:extLst>
              <a:ext uri="{FF2B5EF4-FFF2-40B4-BE49-F238E27FC236}">
                <a16:creationId xmlns:a16="http://schemas.microsoft.com/office/drawing/2014/main" id="{58F09753-287E-0B5A-C8F3-41879612D3A6}"/>
              </a:ext>
            </a:extLst>
          </p:cNvPr>
          <p:cNvSpPr txBox="1"/>
          <p:nvPr/>
        </p:nvSpPr>
        <p:spPr>
          <a:xfrm>
            <a:off x="3463594" y="3984528"/>
            <a:ext cx="308098" cy="369332"/>
          </a:xfrm>
          <a:prstGeom prst="rect">
            <a:avLst/>
          </a:prstGeom>
          <a:noFill/>
        </p:spPr>
        <p:txBody>
          <a:bodyPr wrap="none" rtlCol="0">
            <a:spAutoFit/>
          </a:bodyPr>
          <a:lstStyle/>
          <a:p>
            <a:r>
              <a:rPr lang="en-US" dirty="0"/>
              <a:t>C</a:t>
            </a:r>
          </a:p>
        </p:txBody>
      </p:sp>
      <p:sp>
        <p:nvSpPr>
          <p:cNvPr id="10" name="$yellow">
            <a:extLst>
              <a:ext uri="{FF2B5EF4-FFF2-40B4-BE49-F238E27FC236}">
                <a16:creationId xmlns:a16="http://schemas.microsoft.com/office/drawing/2014/main" id="{C2123E85-B45F-DCCE-BF5C-AC8F355ADC9B}"/>
              </a:ext>
            </a:extLst>
          </p:cNvPr>
          <p:cNvSpPr/>
          <p:nvPr/>
        </p:nvSpPr>
        <p:spPr>
          <a:xfrm>
            <a:off x="6108858" y="1351784"/>
            <a:ext cx="537327" cy="513792"/>
          </a:xfrm>
          <a:custGeom>
            <a:avLst/>
            <a:gdLst>
              <a:gd name="csX0" fmla="*/ 0 w 537327"/>
              <a:gd name="csY0" fmla="*/ 0 h 513792"/>
              <a:gd name="csX1" fmla="*/ 537327 w 537327"/>
              <a:gd name="csY1" fmla="*/ 0 h 513792"/>
              <a:gd name="csX2" fmla="*/ 537327 w 537327"/>
              <a:gd name="csY2" fmla="*/ 513792 h 513792"/>
              <a:gd name="csX3" fmla="*/ 0 w 537327"/>
              <a:gd name="csY3" fmla="*/ 513792 h 513792"/>
              <a:gd name="csX4" fmla="*/ 0 w 537327"/>
              <a:gd name="csY4" fmla="*/ 0 h 513792"/>
            </a:gdLst>
            <a:ahLst/>
            <a:cxnLst>
              <a:cxn ang="0">
                <a:pos x="csX0" y="csY0"/>
              </a:cxn>
              <a:cxn ang="0">
                <a:pos x="csX1" y="csY1"/>
              </a:cxn>
              <a:cxn ang="0">
                <a:pos x="csX2" y="csY2"/>
              </a:cxn>
              <a:cxn ang="0">
                <a:pos x="csX3" y="csY3"/>
              </a:cxn>
              <a:cxn ang="0">
                <a:pos x="csX4" y="csY4"/>
              </a:cxn>
            </a:cxnLst>
            <a:rect l="l" t="t" r="r" b="b"/>
            <a:pathLst>
              <a:path w="537327" h="513792" fill="none" extrusionOk="0">
                <a:moveTo>
                  <a:pt x="0" y="0"/>
                </a:moveTo>
                <a:cubicBezTo>
                  <a:pt x="58956" y="2707"/>
                  <a:pt x="396953" y="42695"/>
                  <a:pt x="537327" y="0"/>
                </a:cubicBezTo>
                <a:cubicBezTo>
                  <a:pt x="514919" y="194021"/>
                  <a:pt x="501395" y="388553"/>
                  <a:pt x="537327" y="513792"/>
                </a:cubicBezTo>
                <a:cubicBezTo>
                  <a:pt x="421952" y="500373"/>
                  <a:pt x="258202" y="494092"/>
                  <a:pt x="0" y="513792"/>
                </a:cubicBezTo>
                <a:cubicBezTo>
                  <a:pt x="-39234" y="329411"/>
                  <a:pt x="-10187" y="132736"/>
                  <a:pt x="0" y="0"/>
                </a:cubicBezTo>
                <a:close/>
              </a:path>
              <a:path w="537327" h="513792" stroke="0" extrusionOk="0">
                <a:moveTo>
                  <a:pt x="0" y="0"/>
                </a:moveTo>
                <a:cubicBezTo>
                  <a:pt x="170374" y="-45608"/>
                  <a:pt x="292610" y="27377"/>
                  <a:pt x="537327" y="0"/>
                </a:cubicBezTo>
                <a:cubicBezTo>
                  <a:pt x="545528" y="156281"/>
                  <a:pt x="506192" y="269555"/>
                  <a:pt x="537327" y="513792"/>
                </a:cubicBezTo>
                <a:cubicBezTo>
                  <a:pt x="295218" y="486593"/>
                  <a:pt x="158860" y="539120"/>
                  <a:pt x="0" y="513792"/>
                </a:cubicBezTo>
                <a:cubicBezTo>
                  <a:pt x="39665" y="261490"/>
                  <a:pt x="-19146" y="61140"/>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a:extLst>
              <a:ext uri="{FF2B5EF4-FFF2-40B4-BE49-F238E27FC236}">
                <a16:creationId xmlns:a16="http://schemas.microsoft.com/office/drawing/2014/main" id="{020EEF77-C2C2-38F1-1183-52DAFDE283CA}"/>
              </a:ext>
            </a:extLst>
          </p:cNvPr>
          <p:cNvSpPr txBox="1"/>
          <p:nvPr/>
        </p:nvSpPr>
        <p:spPr>
          <a:xfrm>
            <a:off x="6152536" y="1361953"/>
            <a:ext cx="383438" cy="538609"/>
          </a:xfrm>
          <a:prstGeom prst="rect">
            <a:avLst/>
          </a:prstGeom>
          <a:noFill/>
        </p:spPr>
        <p:txBody>
          <a:bodyPr wrap="none" rtlCol="0">
            <a:spAutoFit/>
          </a:bodyPr>
          <a:lstStyle/>
          <a:p>
            <a:pPr algn="ctr"/>
            <a:r>
              <a:rPr lang="en-US" sz="1100" dirty="0"/>
              <a:t>use</a:t>
            </a:r>
          </a:p>
          <a:p>
            <a:pPr algn="ctr"/>
            <a:r>
              <a:rPr lang="en-US" dirty="0"/>
              <a:t>B</a:t>
            </a:r>
          </a:p>
        </p:txBody>
      </p:sp>
      <p:sp>
        <p:nvSpPr>
          <p:cNvPr id="3" name="TextBox 2">
            <a:extLst>
              <a:ext uri="{FF2B5EF4-FFF2-40B4-BE49-F238E27FC236}">
                <a16:creationId xmlns:a16="http://schemas.microsoft.com/office/drawing/2014/main" id="{B35F3E0B-DBEF-C490-66A0-EB0D8C8691CF}"/>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5" name="Rounded Rectangle 4">
            <a:extLst>
              <a:ext uri="{FF2B5EF4-FFF2-40B4-BE49-F238E27FC236}">
                <a16:creationId xmlns:a16="http://schemas.microsoft.com/office/drawing/2014/main" id="{47770A30-12B4-9C80-6E51-35C81668E4E8}"/>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262595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6234311-63D8-B6E1-80C6-9566880CEEB7}"/>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BA3EBEB-178D-0116-31D5-76FCA4F1C0E0}"/>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55BF27B2-B62A-72F2-5656-647891A49BDF}"/>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6AAD0115-36D3-CC1E-947A-83D8FCE7CFBC}"/>
              </a:ext>
            </a:extLst>
          </p:cNvPr>
          <p:cNvSpPr/>
          <p:nvPr/>
        </p:nvSpPr>
        <p:spPr>
          <a:xfrm>
            <a:off x="993574"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B2A462F0-79EB-67E5-E5D9-3F119178F1D1}"/>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6014A72B-FA02-5D9A-FF61-B37693285349}"/>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5">
            <a:extLst>
              <a:ext uri="{FF2B5EF4-FFF2-40B4-BE49-F238E27FC236}">
                <a16:creationId xmlns:a16="http://schemas.microsoft.com/office/drawing/2014/main" id="{B668BF82-EF8C-024C-1EF6-8129455279DF}"/>
              </a:ext>
            </a:extLst>
          </p:cNvPr>
          <p:cNvSpPr/>
          <p:nvPr/>
        </p:nvSpPr>
        <p:spPr>
          <a:xfrm>
            <a:off x="5403321" y="1229544"/>
            <a:ext cx="564293" cy="539578"/>
          </a:xfrm>
          <a:solidFill>
            <a:srgbClr val="92D050"/>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CA6ECB8D-76C3-2E68-8C2E-1764E67C8C81}"/>
              </a:ext>
            </a:extLst>
          </p:cNvPr>
          <p:cNvSpPr/>
          <p:nvPr/>
        </p:nvSpPr>
        <p:spPr>
          <a:xfrm>
            <a:off x="2918791" y="24884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0A5DF03E-B997-4843-20E5-62986A477DB4}"/>
              </a:ext>
            </a:extLst>
          </p:cNvPr>
          <p:cNvSpPr txBox="1"/>
          <p:nvPr/>
        </p:nvSpPr>
        <p:spPr>
          <a:xfrm>
            <a:off x="2887824" y="2418005"/>
            <a:ext cx="292068" cy="369332"/>
          </a:xfrm>
          <a:prstGeom prst="rect">
            <a:avLst/>
          </a:prstGeom>
          <a:noFill/>
        </p:spPr>
        <p:txBody>
          <a:bodyPr wrap="none" rtlCol="0">
            <a:spAutoFit/>
          </a:bodyPr>
          <a:lstStyle/>
          <a:p>
            <a:r>
              <a:rPr lang="en-US" dirty="0"/>
              <a:t>?</a:t>
            </a:r>
          </a:p>
        </p:txBody>
      </p:sp>
      <p:sp>
        <p:nvSpPr>
          <p:cNvPr id="14" name="Rounded Rectangle 13">
            <a:extLst>
              <a:ext uri="{FF2B5EF4-FFF2-40B4-BE49-F238E27FC236}">
                <a16:creationId xmlns:a16="http://schemas.microsoft.com/office/drawing/2014/main" id="{FB35A1A4-6294-2930-90A5-1CB759DA1594}"/>
              </a:ext>
            </a:extLst>
          </p:cNvPr>
          <p:cNvSpPr/>
          <p:nvPr/>
        </p:nvSpPr>
        <p:spPr>
          <a:xfrm>
            <a:off x="993574" y="2886893"/>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Criticize my plan</a:t>
            </a:r>
          </a:p>
        </p:txBody>
      </p:sp>
      <p:sp>
        <p:nvSpPr>
          <p:cNvPr id="24" name="$red">
            <a:extLst>
              <a:ext uri="{FF2B5EF4-FFF2-40B4-BE49-F238E27FC236}">
                <a16:creationId xmlns:a16="http://schemas.microsoft.com/office/drawing/2014/main" id="{E5EAD480-F4F4-C22F-4363-9E2AB5ADB49D}"/>
              </a:ext>
            </a:extLst>
          </p:cNvPr>
          <p:cNvSpPr/>
          <p:nvPr/>
        </p:nvSpPr>
        <p:spPr>
          <a:xfrm>
            <a:off x="3504179" y="346791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a:extLst>
              <a:ext uri="{FF2B5EF4-FFF2-40B4-BE49-F238E27FC236}">
                <a16:creationId xmlns:a16="http://schemas.microsoft.com/office/drawing/2014/main" id="{0D6E1CBE-3BC3-7E02-B1F3-1BB4BC951F1A}"/>
              </a:ext>
            </a:extLst>
          </p:cNvPr>
          <p:cNvSpPr txBox="1"/>
          <p:nvPr/>
        </p:nvSpPr>
        <p:spPr>
          <a:xfrm>
            <a:off x="3473212" y="3397511"/>
            <a:ext cx="292068" cy="369332"/>
          </a:xfrm>
          <a:prstGeom prst="rect">
            <a:avLst/>
          </a:prstGeom>
          <a:noFill/>
        </p:spPr>
        <p:txBody>
          <a:bodyPr wrap="none" rtlCol="0">
            <a:spAutoFit/>
          </a:bodyPr>
          <a:lstStyle/>
          <a:p>
            <a:r>
              <a:rPr lang="en-US" dirty="0"/>
              <a:t>?</a:t>
            </a:r>
          </a:p>
        </p:txBody>
      </p:sp>
      <p:sp>
        <p:nvSpPr>
          <p:cNvPr id="5" name="TextBox 4">
            <a:extLst>
              <a:ext uri="{FF2B5EF4-FFF2-40B4-BE49-F238E27FC236}">
                <a16:creationId xmlns:a16="http://schemas.microsoft.com/office/drawing/2014/main" id="{16018757-C4AD-FD96-A89B-CF4C6FA4956E}"/>
              </a:ext>
            </a:extLst>
          </p:cNvPr>
          <p:cNvSpPr txBox="1"/>
          <p:nvPr/>
        </p:nvSpPr>
        <p:spPr>
          <a:xfrm>
            <a:off x="5352931" y="794887"/>
            <a:ext cx="2119491" cy="369332"/>
          </a:xfrm>
          <a:prstGeom prst="rect">
            <a:avLst/>
          </a:prstGeom>
          <a:noFill/>
        </p:spPr>
        <p:txBody>
          <a:bodyPr wrap="square" rtlCol="0">
            <a:spAutoFit/>
          </a:bodyPr>
          <a:lstStyle/>
          <a:p>
            <a:r>
              <a:rPr lang="en-US" b="1" dirty="0">
                <a:latin typeface="Ink Free" panose="03080402000500000000" pitchFamily="66" charset="0"/>
              </a:rPr>
              <a:t>Relevant Knowledge</a:t>
            </a:r>
          </a:p>
        </p:txBody>
      </p:sp>
      <p:sp>
        <p:nvSpPr>
          <p:cNvPr id="8" name="Rounded Rectangle 7">
            <a:extLst>
              <a:ext uri="{FF2B5EF4-FFF2-40B4-BE49-F238E27FC236}">
                <a16:creationId xmlns:a16="http://schemas.microsoft.com/office/drawing/2014/main" id="{A4D38975-A3CA-667D-7E9E-276067795CFD}"/>
              </a:ext>
            </a:extLst>
          </p:cNvPr>
          <p:cNvSpPr/>
          <p:nvPr/>
        </p:nvSpPr>
        <p:spPr>
          <a:xfrm>
            <a:off x="5123471" y="547668"/>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d">
            <a:extLst>
              <a:ext uri="{FF2B5EF4-FFF2-40B4-BE49-F238E27FC236}">
                <a16:creationId xmlns:a16="http://schemas.microsoft.com/office/drawing/2014/main" id="{5B596EA0-3B2F-87F9-35EB-6FE325EEBBFF}"/>
              </a:ext>
            </a:extLst>
          </p:cNvPr>
          <p:cNvSpPr/>
          <p:nvPr/>
        </p:nvSpPr>
        <p:spPr>
          <a:xfrm>
            <a:off x="6112134" y="1393414"/>
            <a:ext cx="414790" cy="375708"/>
          </a:xfrm>
          <a:custGeom>
            <a:avLst/>
            <a:gdLst>
              <a:gd name="csX0" fmla="*/ 0 w 414790"/>
              <a:gd name="csY0" fmla="*/ 0 h 375708"/>
              <a:gd name="csX1" fmla="*/ 414790 w 414790"/>
              <a:gd name="csY1" fmla="*/ 0 h 375708"/>
              <a:gd name="csX2" fmla="*/ 414790 w 414790"/>
              <a:gd name="csY2" fmla="*/ 375708 h 375708"/>
              <a:gd name="csX3" fmla="*/ 0 w 414790"/>
              <a:gd name="csY3" fmla="*/ 375708 h 375708"/>
              <a:gd name="csX4" fmla="*/ 0 w 414790"/>
              <a:gd name="csY4" fmla="*/ 0 h 375708"/>
            </a:gdLst>
            <a:ahLst/>
            <a:cxnLst>
              <a:cxn ang="0">
                <a:pos x="csX0" y="csY0"/>
              </a:cxn>
              <a:cxn ang="0">
                <a:pos x="csX1" y="csY1"/>
              </a:cxn>
              <a:cxn ang="0">
                <a:pos x="csX2" y="csY2"/>
              </a:cxn>
              <a:cxn ang="0">
                <a:pos x="csX3" y="csY3"/>
              </a:cxn>
              <a:cxn ang="0">
                <a:pos x="csX4" y="csY4"/>
              </a:cxn>
            </a:cxnLst>
            <a:rect l="l" t="t" r="r" b="b"/>
            <a:pathLst>
              <a:path w="414790" h="375708" fill="none" extrusionOk="0">
                <a:moveTo>
                  <a:pt x="0" y="0"/>
                </a:moveTo>
                <a:cubicBezTo>
                  <a:pt x="84642" y="22387"/>
                  <a:pt x="308006" y="29185"/>
                  <a:pt x="414790" y="0"/>
                </a:cubicBezTo>
                <a:cubicBezTo>
                  <a:pt x="415553" y="171864"/>
                  <a:pt x="401943" y="317156"/>
                  <a:pt x="414790" y="375708"/>
                </a:cubicBezTo>
                <a:cubicBezTo>
                  <a:pt x="302239" y="353158"/>
                  <a:pt x="163953" y="398353"/>
                  <a:pt x="0" y="375708"/>
                </a:cubicBezTo>
                <a:cubicBezTo>
                  <a:pt x="-20497" y="223917"/>
                  <a:pt x="-26274" y="163294"/>
                  <a:pt x="0" y="0"/>
                </a:cubicBezTo>
                <a:close/>
              </a:path>
              <a:path w="414790" h="375708" stroke="0" extrusionOk="0">
                <a:moveTo>
                  <a:pt x="0" y="0"/>
                </a:moveTo>
                <a:cubicBezTo>
                  <a:pt x="56751" y="-32592"/>
                  <a:pt x="371946" y="736"/>
                  <a:pt x="414790" y="0"/>
                </a:cubicBezTo>
                <a:cubicBezTo>
                  <a:pt x="393733" y="161618"/>
                  <a:pt x="397686" y="260042"/>
                  <a:pt x="414790" y="375708"/>
                </a:cubicBezTo>
                <a:cubicBezTo>
                  <a:pt x="241814" y="358884"/>
                  <a:pt x="78481" y="384313"/>
                  <a:pt x="0" y="375708"/>
                </a:cubicBezTo>
                <a:cubicBezTo>
                  <a:pt x="259" y="191791"/>
                  <a:pt x="23645" y="107714"/>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8173266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dissolv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A578688-E5D4-F4BD-0580-BDB88D9D4FFD}"/>
              </a:ext>
            </a:extLst>
          </p:cNvPr>
          <p:cNvSpPr txBox="1"/>
          <p:nvPr/>
        </p:nvSpPr>
        <p:spPr>
          <a:xfrm>
            <a:off x="4478866" y="2318620"/>
            <a:ext cx="2946400" cy="369332"/>
          </a:xfrm>
          <a:prstGeom prst="rect">
            <a:avLst/>
          </a:prstGeom>
          <a:noFill/>
        </p:spPr>
        <p:txBody>
          <a:bodyPr wrap="square">
            <a:spAutoFit/>
          </a:bodyPr>
          <a:lstStyle/>
          <a:p>
            <a:pPr marL="285750" indent="-285750" algn="ctr">
              <a:buFont typeface="Arial" panose="020B0604020202020204" pitchFamily="34" charset="0"/>
              <a:buChar char="•"/>
            </a:pPr>
            <a:r>
              <a:rPr lang="en-US" b="1" dirty="0">
                <a:solidFill>
                  <a:schemeClr val="tx1"/>
                </a:solidFill>
              </a:rPr>
              <a:t>Ask me </a:t>
            </a:r>
            <a:r>
              <a:rPr lang="en-US" dirty="0">
                <a:solidFill>
                  <a:schemeClr val="tx1"/>
                </a:solidFill>
              </a:rPr>
              <a:t>anything </a:t>
            </a:r>
            <a:r>
              <a:rPr lang="en-US" b="1" dirty="0">
                <a:solidFill>
                  <a:schemeClr val="tx1"/>
                </a:solidFill>
              </a:rPr>
              <a:t>unclear</a:t>
            </a:r>
            <a:r>
              <a:rPr lang="en-US" dirty="0">
                <a:solidFill>
                  <a:schemeClr val="tx1"/>
                </a:solidFill>
              </a:rPr>
              <a:t> </a:t>
            </a:r>
          </a:p>
        </p:txBody>
      </p:sp>
      <p:sp>
        <p:nvSpPr>
          <p:cNvPr id="9" name="TextBox 8">
            <a:extLst>
              <a:ext uri="{FF2B5EF4-FFF2-40B4-BE49-F238E27FC236}">
                <a16:creationId xmlns:a16="http://schemas.microsoft.com/office/drawing/2014/main" id="{04FE8583-39BD-6427-F284-A26F677D04D7}"/>
              </a:ext>
            </a:extLst>
          </p:cNvPr>
          <p:cNvSpPr txBox="1"/>
          <p:nvPr/>
        </p:nvSpPr>
        <p:spPr>
          <a:xfrm>
            <a:off x="2904066" y="293811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dirty="0">
                <a:solidFill>
                  <a:schemeClr val="tx1"/>
                </a:solidFill>
              </a:rPr>
              <a:t>Tell me what you </a:t>
            </a:r>
            <a:r>
              <a:rPr lang="en-US" b="1" dirty="0">
                <a:solidFill>
                  <a:schemeClr val="tx1"/>
                </a:solidFill>
              </a:rPr>
              <a:t>plan</a:t>
            </a:r>
            <a:r>
              <a:rPr lang="en-US" dirty="0">
                <a:solidFill>
                  <a:schemeClr val="tx1"/>
                </a:solidFill>
              </a:rPr>
              <a:t> to do, </a:t>
            </a:r>
            <a:r>
              <a:rPr lang="en-US" b="1" dirty="0">
                <a:solidFill>
                  <a:schemeClr val="tx1"/>
                </a:solidFill>
              </a:rPr>
              <a:t>before</a:t>
            </a:r>
            <a:r>
              <a:rPr lang="en-US" dirty="0">
                <a:solidFill>
                  <a:schemeClr val="tx1"/>
                </a:solidFill>
              </a:rPr>
              <a:t> you do it</a:t>
            </a:r>
          </a:p>
        </p:txBody>
      </p:sp>
      <p:sp>
        <p:nvSpPr>
          <p:cNvPr id="11" name="TextBox 10">
            <a:extLst>
              <a:ext uri="{FF2B5EF4-FFF2-40B4-BE49-F238E27FC236}">
                <a16:creationId xmlns:a16="http://schemas.microsoft.com/office/drawing/2014/main" id="{E1998C75-69DC-B4CC-C331-62020E159F4C}"/>
              </a:ext>
            </a:extLst>
          </p:cNvPr>
          <p:cNvSpPr txBox="1"/>
          <p:nvPr/>
        </p:nvSpPr>
        <p:spPr>
          <a:xfrm>
            <a:off x="3149600" y="355760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dirty="0">
                <a:solidFill>
                  <a:schemeClr val="tx1"/>
                </a:solidFill>
              </a:rPr>
              <a:t>Give me </a:t>
            </a:r>
            <a:r>
              <a:rPr lang="en-US" b="1" dirty="0">
                <a:solidFill>
                  <a:schemeClr val="tx1"/>
                </a:solidFill>
              </a:rPr>
              <a:t>options</a:t>
            </a:r>
            <a:r>
              <a:rPr lang="en-US" dirty="0">
                <a:solidFill>
                  <a:schemeClr val="tx1"/>
                </a:solidFill>
              </a:rPr>
              <a:t> </a:t>
            </a:r>
          </a:p>
        </p:txBody>
      </p:sp>
      <p:sp>
        <p:nvSpPr>
          <p:cNvPr id="13" name="TextBox 12">
            <a:extLst>
              <a:ext uri="{FF2B5EF4-FFF2-40B4-BE49-F238E27FC236}">
                <a16:creationId xmlns:a16="http://schemas.microsoft.com/office/drawing/2014/main" id="{65C53FC4-2FC1-01CC-D029-DF022D108490}"/>
              </a:ext>
            </a:extLst>
          </p:cNvPr>
          <p:cNvSpPr txBox="1"/>
          <p:nvPr/>
        </p:nvSpPr>
        <p:spPr>
          <a:xfrm>
            <a:off x="3149600" y="4177090"/>
            <a:ext cx="6096000" cy="369332"/>
          </a:xfrm>
          <a:prstGeom prst="rect">
            <a:avLst/>
          </a:prstGeom>
          <a:noFill/>
        </p:spPr>
        <p:txBody>
          <a:bodyPr wrap="square">
            <a:spAutoFit/>
          </a:bodyPr>
          <a:lstStyle/>
          <a:p>
            <a:pPr marL="285750" indent="-285750" algn="ctr">
              <a:buFont typeface="Arial" panose="020B0604020202020204" pitchFamily="34" charset="0"/>
              <a:buChar char="•"/>
            </a:pPr>
            <a:r>
              <a:rPr lang="en-US" b="1" dirty="0">
                <a:solidFill>
                  <a:schemeClr val="tx1"/>
                </a:solidFill>
              </a:rPr>
              <a:t>Criticize</a:t>
            </a:r>
            <a:r>
              <a:rPr lang="en-US" dirty="0">
                <a:solidFill>
                  <a:schemeClr val="tx1"/>
                </a:solidFill>
              </a:rPr>
              <a:t> my plan</a:t>
            </a:r>
          </a:p>
        </p:txBody>
      </p:sp>
    </p:spTree>
    <p:extLst>
      <p:ext uri="{BB962C8B-B14F-4D97-AF65-F5344CB8AC3E}">
        <p14:creationId xmlns:p14="http://schemas.microsoft.com/office/powerpoint/2010/main" val="2857005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9"/>
                                        </p:tgtEl>
                                        <p:attrNameLst>
                                          <p:attrName>style.visibility</p:attrName>
                                        </p:attrNameLst>
                                      </p:cBhvr>
                                      <p:to>
                                        <p:strVal val="visible"/>
                                      </p:to>
                                    </p:set>
                                    <p:animEffect transition="in" filter="wipe(left)">
                                      <p:cBhvr>
                                        <p:cTn id="12" dur="500"/>
                                        <p:tgtEl>
                                          <p:spTgt spid="9"/>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11"/>
                                        </p:tgtEl>
                                        <p:attrNameLst>
                                          <p:attrName>style.visibility</p:attrName>
                                        </p:attrNameLst>
                                      </p:cBhvr>
                                      <p:to>
                                        <p:strVal val="visible"/>
                                      </p:to>
                                    </p:set>
                                    <p:animEffect transition="in" filter="wipe(left)">
                                      <p:cBhvr>
                                        <p:cTn id="17" dur="500"/>
                                        <p:tgtEl>
                                          <p:spTgt spid="11"/>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9" grpId="0"/>
      <p:bldP spid="11" grpId="0"/>
      <p:bldP spid="13"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644785-EDF9-6D56-5B8D-D75610C5006A}"/>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DD892E2-B3F6-9ABA-58CE-D607B6A4B208}"/>
              </a:ext>
            </a:extLst>
          </p:cNvPr>
          <p:cNvSpPr txBox="1"/>
          <p:nvPr/>
        </p:nvSpPr>
        <p:spPr>
          <a:xfrm>
            <a:off x="4447151" y="2998952"/>
            <a:ext cx="3297698" cy="769441"/>
          </a:xfrm>
          <a:prstGeom prst="rect">
            <a:avLst/>
          </a:prstGeom>
          <a:noFill/>
        </p:spPr>
        <p:txBody>
          <a:bodyPr wrap="none" rtlCol="0">
            <a:spAutoFit/>
          </a:bodyPr>
          <a:lstStyle/>
          <a:p>
            <a:r>
              <a:rPr lang="en-US" sz="4400" dirty="0">
                <a:latin typeface="Ink Free" panose="03080402000500000000" pitchFamily="66" charset="0"/>
              </a:rPr>
              <a:t>Good Results</a:t>
            </a:r>
          </a:p>
        </p:txBody>
      </p:sp>
      <p:cxnSp>
        <p:nvCxnSpPr>
          <p:cNvPr id="4" name="Straight Connector 3">
            <a:extLst>
              <a:ext uri="{FF2B5EF4-FFF2-40B4-BE49-F238E27FC236}">
                <a16:creationId xmlns:a16="http://schemas.microsoft.com/office/drawing/2014/main" id="{9E882831-2C06-7E3E-4AA3-4CE0FAF58776}"/>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3D34965-8715-0804-4EB9-4F63DAA90729}"/>
              </a:ext>
            </a:extLst>
          </p:cNvPr>
          <p:cNvCxnSpPr/>
          <p:nvPr/>
        </p:nvCxnSpPr>
        <p:spPr>
          <a:xfrm>
            <a:off x="0" y="4137267"/>
            <a:ext cx="121920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302658951"/>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15AA6E4-EF51-5018-1B60-2D7F2C5385D2}"/>
            </a:ext>
          </a:extLst>
        </p:cNvPr>
        <p:cNvGrpSpPr/>
        <p:nvPr/>
      </p:nvGrpSpPr>
      <p:grpSpPr>
        <a:xfrm>
          <a:off x="0" y="0"/>
          <a:ext cx="0" cy="0"/>
          <a:chOff x="0" y="0"/>
          <a:chExt cx="0" cy="0"/>
        </a:xfrm>
      </p:grpSpPr>
      <p:pic>
        <p:nvPicPr>
          <p:cNvPr id="2" name="Picture 1" descr="A white and black brain with circuit board&#10;&#10;AI-generated content may be incorrect.">
            <a:extLst>
              <a:ext uri="{FF2B5EF4-FFF2-40B4-BE49-F238E27FC236}">
                <a16:creationId xmlns:a16="http://schemas.microsoft.com/office/drawing/2014/main" id="{B979C94C-AAA7-D920-E49D-E58194339E7C}"/>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6968359" y="2836565"/>
            <a:ext cx="1584897" cy="1353971"/>
          </a:xfrm>
          <a:prstGeom prst="rect">
            <a:avLst/>
          </a:prstGeom>
        </p:spPr>
      </p:pic>
      <p:sp>
        <p:nvSpPr>
          <p:cNvPr id="7" name="Up Arrow 6">
            <a:extLst>
              <a:ext uri="{FF2B5EF4-FFF2-40B4-BE49-F238E27FC236}">
                <a16:creationId xmlns:a16="http://schemas.microsoft.com/office/drawing/2014/main" id="{5CFF4C8D-FB05-5250-04BA-C866A4186CAD}"/>
              </a:ext>
            </a:extLst>
          </p:cNvPr>
          <p:cNvSpPr/>
          <p:nvPr/>
        </p:nvSpPr>
        <p:spPr>
          <a:xfrm rot="16200000">
            <a:off x="5774559" y="3080193"/>
            <a:ext cx="1035050" cy="704850"/>
          </a:xfrm>
          <a:prstGeom prst="up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62C86E50-389B-3438-5421-DEA4B31E5BED}"/>
              </a:ext>
            </a:extLst>
          </p:cNvPr>
          <p:cNvSpPr txBox="1"/>
          <p:nvPr/>
        </p:nvSpPr>
        <p:spPr>
          <a:xfrm>
            <a:off x="3845316" y="5047040"/>
            <a:ext cx="4371710" cy="769441"/>
          </a:xfrm>
          <a:prstGeom prst="rect">
            <a:avLst/>
          </a:prstGeom>
          <a:noFill/>
        </p:spPr>
        <p:txBody>
          <a:bodyPr wrap="none" rtlCol="0">
            <a:spAutoFit/>
          </a:bodyPr>
          <a:lstStyle/>
          <a:p>
            <a:r>
              <a:rPr lang="en-US" sz="4400" dirty="0">
                <a:latin typeface="Ink Free" panose="03080402000500000000" pitchFamily="66" charset="0"/>
              </a:rPr>
              <a:t>Reverse Direction</a:t>
            </a:r>
          </a:p>
        </p:txBody>
      </p:sp>
      <p:cxnSp>
        <p:nvCxnSpPr>
          <p:cNvPr id="4" name="Straight Connector 3">
            <a:extLst>
              <a:ext uri="{FF2B5EF4-FFF2-40B4-BE49-F238E27FC236}">
                <a16:creationId xmlns:a16="http://schemas.microsoft.com/office/drawing/2014/main" id="{4AA00BB6-AA7B-81A4-A8A1-85C9DCE7F93C}"/>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8" name="Straight Connector 7">
            <a:extLst>
              <a:ext uri="{FF2B5EF4-FFF2-40B4-BE49-F238E27FC236}">
                <a16:creationId xmlns:a16="http://schemas.microsoft.com/office/drawing/2014/main" id="{DBF31140-313B-19DB-B884-1EDAE54847B2}"/>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1" name="Picture 10">
            <a:extLst>
              <a:ext uri="{FF2B5EF4-FFF2-40B4-BE49-F238E27FC236}">
                <a16:creationId xmlns:a16="http://schemas.microsoft.com/office/drawing/2014/main" id="{C4CD6259-962A-AC4C-02EB-71DC1271CFC3}"/>
              </a:ext>
            </a:extLst>
          </p:cNvPr>
          <p:cNvPicPr>
            <a:picLocks noChangeAspect="1"/>
          </p:cNvPicPr>
          <p:nvPr/>
        </p:nvPicPr>
        <p:blipFill>
          <a:blip r:embed="rId4"/>
          <a:stretch>
            <a:fillRect/>
          </a:stretch>
        </p:blipFill>
        <p:spPr>
          <a:xfrm>
            <a:off x="2927951" y="2589832"/>
            <a:ext cx="2719388" cy="1812925"/>
          </a:xfrm>
          <a:prstGeom prst="rect">
            <a:avLst/>
          </a:prstGeom>
        </p:spPr>
      </p:pic>
      <p:sp>
        <p:nvSpPr>
          <p:cNvPr id="12" name="Oval Callout 11">
            <a:extLst>
              <a:ext uri="{FF2B5EF4-FFF2-40B4-BE49-F238E27FC236}">
                <a16:creationId xmlns:a16="http://schemas.microsoft.com/office/drawing/2014/main" id="{B1DE47F1-033E-B4E1-53DF-855D26DE7752}"/>
              </a:ext>
            </a:extLst>
          </p:cNvPr>
          <p:cNvSpPr/>
          <p:nvPr/>
        </p:nvSpPr>
        <p:spPr>
          <a:xfrm>
            <a:off x="4330261" y="1864345"/>
            <a:ext cx="2079078" cy="870797"/>
          </a:xfrm>
          <a:custGeom>
            <a:avLst/>
            <a:gdLst>
              <a:gd name="csX0" fmla="*/ 198510 w 2079078"/>
              <a:gd name="csY0" fmla="*/ 1087599 h 870797"/>
              <a:gd name="csX1" fmla="*/ 380083 w 2079078"/>
              <a:gd name="csY1" fmla="*/ 771973 h 870797"/>
              <a:gd name="csX2" fmla="*/ 760956 w 2079078"/>
              <a:gd name="csY2" fmla="*/ 15925 h 870797"/>
              <a:gd name="csX3" fmla="*/ 1501970 w 2079078"/>
              <a:gd name="csY3" fmla="*/ 45451 h 870797"/>
              <a:gd name="csX4" fmla="*/ 1461624 w 2079078"/>
              <a:gd name="csY4" fmla="*/ 833292 h 870797"/>
              <a:gd name="csX5" fmla="*/ 729133 w 2079078"/>
              <a:gd name="csY5" fmla="*/ 850934 h 870797"/>
              <a:gd name="csX6" fmla="*/ 198510 w 2079078"/>
              <a:gd name="csY6" fmla="*/ 1087599 h 870797"/>
            </a:gdLst>
            <a:ahLst/>
            <a:cxnLst>
              <a:cxn ang="0">
                <a:pos x="csX0" y="csY0"/>
              </a:cxn>
              <a:cxn ang="0">
                <a:pos x="csX1" y="csY1"/>
              </a:cxn>
              <a:cxn ang="0">
                <a:pos x="csX2" y="csY2"/>
              </a:cxn>
              <a:cxn ang="0">
                <a:pos x="csX3" y="csY3"/>
              </a:cxn>
              <a:cxn ang="0">
                <a:pos x="csX4" y="csY4"/>
              </a:cxn>
              <a:cxn ang="0">
                <a:pos x="csX5" y="csY5"/>
              </a:cxn>
              <a:cxn ang="0">
                <a:pos x="csX6" y="csY6"/>
              </a:cxn>
            </a:cxnLst>
            <a:rect l="l" t="t" r="r" b="b"/>
            <a:pathLst>
              <a:path w="2079078" h="870797" extrusionOk="0">
                <a:moveTo>
                  <a:pt x="198510" y="1087599"/>
                </a:moveTo>
                <a:cubicBezTo>
                  <a:pt x="231735" y="1000327"/>
                  <a:pt x="318145" y="856795"/>
                  <a:pt x="380083" y="771973"/>
                </a:cubicBezTo>
                <a:cubicBezTo>
                  <a:pt x="-230912" y="556173"/>
                  <a:pt x="-76184" y="-1838"/>
                  <a:pt x="760956" y="15925"/>
                </a:cubicBezTo>
                <a:cubicBezTo>
                  <a:pt x="972450" y="-40067"/>
                  <a:pt x="1249351" y="44398"/>
                  <a:pt x="1501970" y="45451"/>
                </a:cubicBezTo>
                <a:cubicBezTo>
                  <a:pt x="2291438" y="322036"/>
                  <a:pt x="2237891" y="594055"/>
                  <a:pt x="1461624" y="833292"/>
                </a:cubicBezTo>
                <a:cubicBezTo>
                  <a:pt x="1240716" y="839184"/>
                  <a:pt x="948926" y="868522"/>
                  <a:pt x="729133" y="850934"/>
                </a:cubicBezTo>
                <a:cubicBezTo>
                  <a:pt x="553029" y="925556"/>
                  <a:pt x="438654" y="973348"/>
                  <a:pt x="198510" y="1087599"/>
                </a:cubicBezTo>
                <a:close/>
              </a:path>
            </a:pathLst>
          </a:custGeom>
          <a:noFill/>
          <a:ln>
            <a:solidFill>
              <a:schemeClr val="accent1">
                <a:lumMod val="75000"/>
              </a:schemeClr>
            </a:solidFill>
            <a:extLst>
              <a:ext uri="{C807C97D-BFC1-408E-A445-0C87EB9F89A2}">
                <ask:lineSketchStyleProps xmlns:ask="http://schemas.microsoft.com/office/drawing/2018/sketchyshapes" sd="1219033472">
                  <a:prstGeom prst="wedgeEllipseCallout">
                    <a:avLst>
                      <a:gd name="adj1" fmla="val -40452"/>
                      <a:gd name="adj2" fmla="val 74897"/>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accent5">
                    <a:lumMod val="50000"/>
                  </a:schemeClr>
                </a:solidFill>
                <a:latin typeface="Apple Chancery" panose="03020702040506060504" pitchFamily="66" charset="-79"/>
                <a:cs typeface="Apple Chancery" panose="03020702040506060504" pitchFamily="66" charset="-79"/>
              </a:rPr>
              <a:t>work with me</a:t>
            </a:r>
          </a:p>
        </p:txBody>
      </p:sp>
    </p:spTree>
    <p:extLst>
      <p:ext uri="{BB962C8B-B14F-4D97-AF65-F5344CB8AC3E}">
        <p14:creationId xmlns:p14="http://schemas.microsoft.com/office/powerpoint/2010/main" val="15517532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DF94D5-86F4-7092-F07F-D07B719D40F4}"/>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645EBB31-95DC-FB29-CB0A-BFF2FC3FB6F1}"/>
              </a:ext>
            </a:extLst>
          </p:cNvPr>
          <p:cNvPicPr>
            <a:picLocks noChangeAspect="1"/>
          </p:cNvPicPr>
          <p:nvPr/>
        </p:nvPicPr>
        <p:blipFill>
          <a:blip r:embed="rId2"/>
          <a:stretch>
            <a:fillRect/>
          </a:stretch>
        </p:blipFill>
        <p:spPr>
          <a:xfrm>
            <a:off x="-1191" y="0"/>
            <a:ext cx="12193191" cy="6857330"/>
          </a:xfrm>
          <a:prstGeom prst="rect">
            <a:avLst/>
          </a:prstGeom>
        </p:spPr>
      </p:pic>
      <p:sp>
        <p:nvSpPr>
          <p:cNvPr id="5" name="Rectangle 4">
            <a:extLst>
              <a:ext uri="{FF2B5EF4-FFF2-40B4-BE49-F238E27FC236}">
                <a16:creationId xmlns:a16="http://schemas.microsoft.com/office/drawing/2014/main" id="{808A833C-5BF5-6F75-2C03-EC3A50CFA6EB}"/>
              </a:ext>
            </a:extLst>
          </p:cNvPr>
          <p:cNvSpPr/>
          <p:nvPr/>
        </p:nvSpPr>
        <p:spPr>
          <a:xfrm>
            <a:off x="4290682" y="191454"/>
            <a:ext cx="4121798" cy="2524314"/>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480ACA1C-D378-5ABD-B76E-7D05CBCCFE21}"/>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D177AEAD-1944-346A-4457-C637AFDDD1E6}"/>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BF117758-75C1-EAEF-BCB2-A6993F899049}"/>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80A209FC-EA7F-37C3-870C-76F1DCECD986}"/>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7386233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5"/>
                                        </p:tgtEl>
                                      </p:cBhvr>
                                    </p:animEffect>
                                    <p:set>
                                      <p:cBhvr>
                                        <p:cTn id="7"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C2F67D6-93DB-B435-CEC3-BBFDE0C16F47}"/>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0174CF8B-D8D1-3772-671D-940834C09E85}"/>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B975E8DB-9E34-72D5-44C3-014C9D0C7D8A}"/>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B21DACB9-A195-62D9-725A-3E71A6A3AFD5}"/>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D1B25D43-5A72-990A-2276-11E2F2B97607}"/>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58C53AD-71A8-0E18-F886-BFDEB3712CFF}"/>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73CD5753-CC0C-FF70-367B-0E3BE3748795}"/>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4D99CD04-E840-DE2B-84FD-8DD895F9DC21}"/>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14F4F49A-91D7-B701-468C-12184A077ADA}"/>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Rectangle 52">
            <a:extLst>
              <a:ext uri="{FF2B5EF4-FFF2-40B4-BE49-F238E27FC236}">
                <a16:creationId xmlns:a16="http://schemas.microsoft.com/office/drawing/2014/main" id="{1A84BEDE-1624-2B4D-27DF-5758F3227FE1}"/>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0C5E6413-C355-726D-B035-85314A3E8132}"/>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F935C14-B639-EFF0-5762-E6F081A709CC}"/>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AC7F5951-2824-6D4B-46E5-5766D617E977}"/>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0BE7CC02-7D98-D7D8-D922-EF6A5FAAB89F}"/>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662B6487-592F-CBDE-6ED8-83D734BD364D}"/>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C0D06D14-EE63-1C4F-47A0-88E2666F2528}"/>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Rectangle 59">
            <a:extLst>
              <a:ext uri="{FF2B5EF4-FFF2-40B4-BE49-F238E27FC236}">
                <a16:creationId xmlns:a16="http://schemas.microsoft.com/office/drawing/2014/main" id="{EF12BA5A-29A0-CF36-384B-48A4380CA888}"/>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DC784F5C-275F-66E2-6BC0-497ED83E4A6A}"/>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282CF577-1ABE-B1BC-3D04-23891A8D18EC}"/>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A35CA6B5-8ABE-1CBE-0534-0058D0C208F8}"/>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9DEADD5-B82F-E7E3-9959-8D0C89462DCF}"/>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7A301E25-6BBC-117C-7631-D128176DABEF}"/>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TextBox 65">
            <a:extLst>
              <a:ext uri="{FF2B5EF4-FFF2-40B4-BE49-F238E27FC236}">
                <a16:creationId xmlns:a16="http://schemas.microsoft.com/office/drawing/2014/main" id="{34665944-03F2-A79B-5B88-089FD733919F}"/>
              </a:ext>
            </a:extLst>
          </p:cNvPr>
          <p:cNvSpPr txBox="1"/>
          <p:nvPr/>
        </p:nvSpPr>
        <p:spPr>
          <a:xfrm>
            <a:off x="3845316" y="5047040"/>
            <a:ext cx="5360763" cy="769441"/>
          </a:xfrm>
          <a:prstGeom prst="rect">
            <a:avLst/>
          </a:prstGeom>
          <a:noFill/>
        </p:spPr>
        <p:txBody>
          <a:bodyPr wrap="none" rtlCol="0">
            <a:spAutoFit/>
          </a:bodyPr>
          <a:lstStyle/>
          <a:p>
            <a:r>
              <a:rPr lang="en-US" sz="4400" dirty="0">
                <a:latin typeface="Ink Free" panose="03080402000500000000" pitchFamily="66" charset="0"/>
              </a:rPr>
              <a:t>Knowledge Documents</a:t>
            </a:r>
          </a:p>
        </p:txBody>
      </p:sp>
      <p:cxnSp>
        <p:nvCxnSpPr>
          <p:cNvPr id="67" name="Straight Connector 66">
            <a:extLst>
              <a:ext uri="{FF2B5EF4-FFF2-40B4-BE49-F238E27FC236}">
                <a16:creationId xmlns:a16="http://schemas.microsoft.com/office/drawing/2014/main" id="{A8957B1C-16AE-170E-A592-C4D8740A6B3C}"/>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68" name="Straight Connector 67">
            <a:extLst>
              <a:ext uri="{FF2B5EF4-FFF2-40B4-BE49-F238E27FC236}">
                <a16:creationId xmlns:a16="http://schemas.microsoft.com/office/drawing/2014/main" id="{E9A64943-142E-E1C1-E59E-BFA5162E5A66}"/>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descr="A black puzzle piece with a missing piece&#10;&#10;AI-generated content may be incorrect.">
            <a:extLst>
              <a:ext uri="{FF2B5EF4-FFF2-40B4-BE49-F238E27FC236}">
                <a16:creationId xmlns:a16="http://schemas.microsoft.com/office/drawing/2014/main" id="{5D886362-1C0B-4936-F5E1-6F503A4B6CC6}"/>
              </a:ext>
            </a:extLst>
          </p:cNvPr>
          <p:cNvPicPr>
            <a:picLocks noChangeAspect="1"/>
          </p:cNvPicPr>
          <p:nvPr/>
        </p:nvPicPr>
        <p:blipFill>
          <a:blip r:embed="rId4"/>
          <a:stretch>
            <a:fillRect/>
          </a:stretch>
        </p:blipFill>
        <p:spPr>
          <a:xfrm rot="7441241">
            <a:off x="2968004" y="5158122"/>
            <a:ext cx="834260" cy="547275"/>
          </a:xfrm>
          <a:prstGeom prst="rect">
            <a:avLst/>
          </a:prstGeom>
        </p:spPr>
      </p:pic>
    </p:spTree>
    <p:extLst>
      <p:ext uri="{BB962C8B-B14F-4D97-AF65-F5344CB8AC3E}">
        <p14:creationId xmlns:p14="http://schemas.microsoft.com/office/powerpoint/2010/main" val="408406729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ADD7AC7-3A0E-16C3-129A-BE6DB583679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AFF5906E-9A02-B3FD-2455-C05868341AA7}"/>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4725EF66-BC2C-0242-A3D1-2746FA6B310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060225A6-13FB-EBC4-20FA-E3D0DDD29F9C}"/>
              </a:ext>
            </a:extLst>
          </p:cNvPr>
          <p:cNvSpPr/>
          <p:nvPr/>
        </p:nvSpPr>
        <p:spPr>
          <a:xfrm>
            <a:off x="981831" y="300314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55687D9-90B7-D750-B70C-27F8BA8BF9CA}"/>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957AC551-AB80-CCBA-B8F2-26715A343679}"/>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ED4CF9D1-F25D-9F88-AC42-B93CCFA61641}"/>
              </a:ext>
            </a:extLst>
          </p:cNvPr>
          <p:cNvSpPr txBox="1"/>
          <p:nvPr/>
        </p:nvSpPr>
        <p:spPr>
          <a:xfrm>
            <a:off x="5179777" y="579393"/>
            <a:ext cx="2119491" cy="923330"/>
          </a:xfrm>
          <a:prstGeom prst="rect">
            <a:avLst/>
          </a:prstGeom>
          <a:noFill/>
        </p:spPr>
        <p:txBody>
          <a:bodyPr wrap="square" rtlCol="0">
            <a:spAutoFit/>
          </a:bodyPr>
          <a:lstStyle/>
          <a:p>
            <a:r>
              <a:rPr lang="en-US" b="1" dirty="0">
                <a:latin typeface="Ink Free" panose="03080402000500000000" pitchFamily="66" charset="0"/>
              </a:rPr>
              <a:t>Possibly </a:t>
            </a:r>
          </a:p>
          <a:p>
            <a:r>
              <a:rPr lang="en-US" b="1" dirty="0">
                <a:latin typeface="Ink Free" panose="03080402000500000000" pitchFamily="66" charset="0"/>
              </a:rPr>
              <a:t>Relevant </a:t>
            </a:r>
          </a:p>
          <a:p>
            <a:r>
              <a:rPr lang="en-US" b="1" dirty="0">
                <a:latin typeface="Ink Free" panose="03080402000500000000" pitchFamily="66" charset="0"/>
              </a:rPr>
              <a:t>Knowledge</a:t>
            </a:r>
          </a:p>
        </p:txBody>
      </p:sp>
      <p:sp>
        <p:nvSpPr>
          <p:cNvPr id="22" name="Rounded Rectangle 21">
            <a:extLst>
              <a:ext uri="{FF2B5EF4-FFF2-40B4-BE49-F238E27FC236}">
                <a16:creationId xmlns:a16="http://schemas.microsoft.com/office/drawing/2014/main" id="{37DB02AB-96ED-CD7D-BF74-4CE9E9E7516B}"/>
              </a:ext>
            </a:extLst>
          </p:cNvPr>
          <p:cNvSpPr/>
          <p:nvPr/>
        </p:nvSpPr>
        <p:spPr>
          <a:xfrm>
            <a:off x="5037387" y="579393"/>
            <a:ext cx="2488185" cy="1654955"/>
          </a:xfrm>
          <a:custGeom>
            <a:avLst/>
            <a:gdLst>
              <a:gd name="csX0" fmla="*/ 0 w 2488185"/>
              <a:gd name="csY0" fmla="*/ 103981 h 1654955"/>
              <a:gd name="csX1" fmla="*/ 103981 w 2488185"/>
              <a:gd name="csY1" fmla="*/ 0 h 1654955"/>
              <a:gd name="csX2" fmla="*/ 696839 w 2488185"/>
              <a:gd name="csY2" fmla="*/ 0 h 1654955"/>
              <a:gd name="csX3" fmla="*/ 1289697 w 2488185"/>
              <a:gd name="csY3" fmla="*/ 0 h 1654955"/>
              <a:gd name="csX4" fmla="*/ 2384204 w 2488185"/>
              <a:gd name="csY4" fmla="*/ 0 h 1654955"/>
              <a:gd name="csX5" fmla="*/ 2488185 w 2488185"/>
              <a:gd name="csY5" fmla="*/ 103981 h 1654955"/>
              <a:gd name="csX6" fmla="*/ 2488185 w 2488185"/>
              <a:gd name="csY6" fmla="*/ 586312 h 1654955"/>
              <a:gd name="csX7" fmla="*/ 2488185 w 2488185"/>
              <a:gd name="csY7" fmla="*/ 1068643 h 1654955"/>
              <a:gd name="csX8" fmla="*/ 2488185 w 2488185"/>
              <a:gd name="csY8" fmla="*/ 1550974 h 1654955"/>
              <a:gd name="csX9" fmla="*/ 2384204 w 2488185"/>
              <a:gd name="csY9" fmla="*/ 1654955 h 1654955"/>
              <a:gd name="csX10" fmla="*/ 1836950 w 2488185"/>
              <a:gd name="csY10" fmla="*/ 1654955 h 1654955"/>
              <a:gd name="csX11" fmla="*/ 1221290 w 2488185"/>
              <a:gd name="csY11" fmla="*/ 1654955 h 1654955"/>
              <a:gd name="csX12" fmla="*/ 696839 w 2488185"/>
              <a:gd name="csY12" fmla="*/ 1654955 h 1654955"/>
              <a:gd name="csX13" fmla="*/ 103981 w 2488185"/>
              <a:gd name="csY13" fmla="*/ 1654955 h 1654955"/>
              <a:gd name="csX14" fmla="*/ 0 w 2488185"/>
              <a:gd name="csY14" fmla="*/ 1550974 h 1654955"/>
              <a:gd name="csX15" fmla="*/ 0 w 2488185"/>
              <a:gd name="csY15" fmla="*/ 1083113 h 1654955"/>
              <a:gd name="csX16" fmla="*/ 0 w 2488185"/>
              <a:gd name="csY16" fmla="*/ 586312 h 1654955"/>
              <a:gd name="csX17" fmla="*/ 0 w 2488185"/>
              <a:gd name="csY17" fmla="*/ 103981 h 16549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Lst>
            <a:rect l="l" t="t" r="r" b="b"/>
            <a:pathLst>
              <a:path w="2488185" h="1654955" extrusionOk="0">
                <a:moveTo>
                  <a:pt x="0" y="103981"/>
                </a:moveTo>
                <a:cubicBezTo>
                  <a:pt x="2698" y="44695"/>
                  <a:pt x="45467" y="6727"/>
                  <a:pt x="103981" y="0"/>
                </a:cubicBezTo>
                <a:cubicBezTo>
                  <a:pt x="244261" y="2165"/>
                  <a:pt x="548622" y="-2159"/>
                  <a:pt x="696839" y="0"/>
                </a:cubicBezTo>
                <a:cubicBezTo>
                  <a:pt x="845056" y="2159"/>
                  <a:pt x="1146913" y="24899"/>
                  <a:pt x="1289697" y="0"/>
                </a:cubicBezTo>
                <a:cubicBezTo>
                  <a:pt x="1432481" y="-24899"/>
                  <a:pt x="2054486" y="-38642"/>
                  <a:pt x="2384204" y="0"/>
                </a:cubicBezTo>
                <a:cubicBezTo>
                  <a:pt x="2443590" y="9121"/>
                  <a:pt x="2490710" y="52094"/>
                  <a:pt x="2488185" y="103981"/>
                </a:cubicBezTo>
                <a:cubicBezTo>
                  <a:pt x="2481118" y="203844"/>
                  <a:pt x="2495096" y="473923"/>
                  <a:pt x="2488185" y="586312"/>
                </a:cubicBezTo>
                <a:cubicBezTo>
                  <a:pt x="2481274" y="698701"/>
                  <a:pt x="2496385" y="904741"/>
                  <a:pt x="2488185" y="1068643"/>
                </a:cubicBezTo>
                <a:cubicBezTo>
                  <a:pt x="2479985" y="1232545"/>
                  <a:pt x="2482613" y="1453560"/>
                  <a:pt x="2488185" y="1550974"/>
                </a:cubicBezTo>
                <a:cubicBezTo>
                  <a:pt x="2492780" y="1608198"/>
                  <a:pt x="2431876" y="1658734"/>
                  <a:pt x="2384204" y="1654955"/>
                </a:cubicBezTo>
                <a:cubicBezTo>
                  <a:pt x="2158796" y="1671865"/>
                  <a:pt x="2005642" y="1653879"/>
                  <a:pt x="1836950" y="1654955"/>
                </a:cubicBezTo>
                <a:cubicBezTo>
                  <a:pt x="1668258" y="1656031"/>
                  <a:pt x="1509552" y="1646149"/>
                  <a:pt x="1221290" y="1654955"/>
                </a:cubicBezTo>
                <a:cubicBezTo>
                  <a:pt x="933028" y="1663761"/>
                  <a:pt x="876388" y="1633638"/>
                  <a:pt x="696839" y="1654955"/>
                </a:cubicBezTo>
                <a:cubicBezTo>
                  <a:pt x="517290" y="1676272"/>
                  <a:pt x="268694" y="1644958"/>
                  <a:pt x="103981" y="1654955"/>
                </a:cubicBezTo>
                <a:cubicBezTo>
                  <a:pt x="40232" y="1646118"/>
                  <a:pt x="454" y="1606504"/>
                  <a:pt x="0" y="1550974"/>
                </a:cubicBezTo>
                <a:cubicBezTo>
                  <a:pt x="12583" y="1384048"/>
                  <a:pt x="-4829" y="1283422"/>
                  <a:pt x="0" y="1083113"/>
                </a:cubicBezTo>
                <a:cubicBezTo>
                  <a:pt x="4829" y="882804"/>
                  <a:pt x="19764" y="698497"/>
                  <a:pt x="0" y="586312"/>
                </a:cubicBezTo>
                <a:cubicBezTo>
                  <a:pt x="-19764" y="474127"/>
                  <a:pt x="-10269" y="200966"/>
                  <a:pt x="0" y="103981"/>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E4EA015-5807-7EC0-AB3B-5ED07C0EBF91}"/>
              </a:ext>
            </a:extLst>
          </p:cNvPr>
          <p:cNvSpPr/>
          <p:nvPr/>
        </p:nvSpPr>
        <p:spPr>
          <a:xfrm>
            <a:off x="539453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TextBox 16">
            <a:extLst>
              <a:ext uri="{FF2B5EF4-FFF2-40B4-BE49-F238E27FC236}">
                <a16:creationId xmlns:a16="http://schemas.microsoft.com/office/drawing/2014/main" id="{47237938-0B4A-69BB-3309-60C1AB149985}"/>
              </a:ext>
            </a:extLst>
          </p:cNvPr>
          <p:cNvSpPr txBox="1"/>
          <p:nvPr/>
        </p:nvSpPr>
        <p:spPr>
          <a:xfrm>
            <a:off x="5363564" y="1502723"/>
            <a:ext cx="292068" cy="369332"/>
          </a:xfrm>
          <a:prstGeom prst="rect">
            <a:avLst/>
          </a:prstGeom>
          <a:noFill/>
        </p:spPr>
        <p:txBody>
          <a:bodyPr wrap="none" rtlCol="0">
            <a:spAutoFit/>
          </a:bodyPr>
          <a:lstStyle/>
          <a:p>
            <a:r>
              <a:rPr lang="en-US" dirty="0"/>
              <a:t>?</a:t>
            </a:r>
          </a:p>
        </p:txBody>
      </p:sp>
      <p:sp>
        <p:nvSpPr>
          <p:cNvPr id="18" name="Rectangle 17">
            <a:extLst>
              <a:ext uri="{FF2B5EF4-FFF2-40B4-BE49-F238E27FC236}">
                <a16:creationId xmlns:a16="http://schemas.microsoft.com/office/drawing/2014/main" id="{85C9D186-8883-7174-803A-4A17943A7EEF}"/>
              </a:ext>
            </a:extLst>
          </p:cNvPr>
          <p:cNvSpPr/>
          <p:nvPr/>
        </p:nvSpPr>
        <p:spPr>
          <a:xfrm>
            <a:off x="606150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TextBox 18">
            <a:extLst>
              <a:ext uri="{FF2B5EF4-FFF2-40B4-BE49-F238E27FC236}">
                <a16:creationId xmlns:a16="http://schemas.microsoft.com/office/drawing/2014/main" id="{3BA4B6D5-D792-63A0-1313-EEE2F2B53AA3}"/>
              </a:ext>
            </a:extLst>
          </p:cNvPr>
          <p:cNvSpPr txBox="1"/>
          <p:nvPr/>
        </p:nvSpPr>
        <p:spPr>
          <a:xfrm>
            <a:off x="6030534" y="1502723"/>
            <a:ext cx="292068" cy="369332"/>
          </a:xfrm>
          <a:prstGeom prst="rect">
            <a:avLst/>
          </a:prstGeom>
          <a:noFill/>
        </p:spPr>
        <p:txBody>
          <a:bodyPr wrap="none" rtlCol="0">
            <a:spAutoFit/>
          </a:bodyPr>
          <a:lstStyle/>
          <a:p>
            <a:r>
              <a:rPr lang="en-US" dirty="0"/>
              <a:t>?</a:t>
            </a:r>
          </a:p>
        </p:txBody>
      </p:sp>
      <p:sp>
        <p:nvSpPr>
          <p:cNvPr id="20" name="Rectangle 19">
            <a:extLst>
              <a:ext uri="{FF2B5EF4-FFF2-40B4-BE49-F238E27FC236}">
                <a16:creationId xmlns:a16="http://schemas.microsoft.com/office/drawing/2014/main" id="{F564C04A-B2B8-69CA-D536-874CACCBB453}"/>
              </a:ext>
            </a:extLst>
          </p:cNvPr>
          <p:cNvSpPr/>
          <p:nvPr/>
        </p:nvSpPr>
        <p:spPr>
          <a:xfrm>
            <a:off x="6730434"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TextBox 20">
            <a:extLst>
              <a:ext uri="{FF2B5EF4-FFF2-40B4-BE49-F238E27FC236}">
                <a16:creationId xmlns:a16="http://schemas.microsoft.com/office/drawing/2014/main" id="{53B79539-D7FF-97A2-7765-7BF5CC7E617E}"/>
              </a:ext>
            </a:extLst>
          </p:cNvPr>
          <p:cNvSpPr txBox="1"/>
          <p:nvPr/>
        </p:nvSpPr>
        <p:spPr>
          <a:xfrm>
            <a:off x="6699467" y="1502723"/>
            <a:ext cx="292068" cy="369332"/>
          </a:xfrm>
          <a:prstGeom prst="rect">
            <a:avLst/>
          </a:prstGeom>
          <a:noFill/>
        </p:spPr>
        <p:txBody>
          <a:bodyPr wrap="none" rtlCol="0">
            <a:spAutoFit/>
          </a:bodyPr>
          <a:lstStyle/>
          <a:p>
            <a:r>
              <a:rPr lang="en-US" dirty="0"/>
              <a:t>?</a:t>
            </a:r>
          </a:p>
        </p:txBody>
      </p:sp>
      <p:sp>
        <p:nvSpPr>
          <p:cNvPr id="3" name="Rectangle 2">
            <a:extLst>
              <a:ext uri="{FF2B5EF4-FFF2-40B4-BE49-F238E27FC236}">
                <a16:creationId xmlns:a16="http://schemas.microsoft.com/office/drawing/2014/main" id="{8064B014-2D26-599E-0EE2-4BBCAAFBA473}"/>
              </a:ext>
            </a:extLst>
          </p:cNvPr>
          <p:cNvSpPr/>
          <p:nvPr/>
        </p:nvSpPr>
        <p:spPr>
          <a:xfrm>
            <a:off x="539453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D00EC799-B2E4-533B-10F4-86D8172D3111}"/>
              </a:ext>
            </a:extLst>
          </p:cNvPr>
          <p:cNvSpPr txBox="1"/>
          <p:nvPr/>
        </p:nvSpPr>
        <p:spPr>
          <a:xfrm>
            <a:off x="5363564" y="1804816"/>
            <a:ext cx="292068" cy="369332"/>
          </a:xfrm>
          <a:prstGeom prst="rect">
            <a:avLst/>
          </a:prstGeom>
          <a:noFill/>
        </p:spPr>
        <p:txBody>
          <a:bodyPr wrap="none" rtlCol="0">
            <a:spAutoFit/>
          </a:bodyPr>
          <a:lstStyle/>
          <a:p>
            <a:r>
              <a:rPr lang="en-US" dirty="0"/>
              <a:t>?</a:t>
            </a:r>
          </a:p>
        </p:txBody>
      </p:sp>
      <p:sp>
        <p:nvSpPr>
          <p:cNvPr id="10" name="Rectangle 9">
            <a:extLst>
              <a:ext uri="{FF2B5EF4-FFF2-40B4-BE49-F238E27FC236}">
                <a16:creationId xmlns:a16="http://schemas.microsoft.com/office/drawing/2014/main" id="{1FA3CAD9-EB2D-2599-518A-DA32176A7014}"/>
              </a:ext>
            </a:extLst>
          </p:cNvPr>
          <p:cNvSpPr/>
          <p:nvPr/>
        </p:nvSpPr>
        <p:spPr>
          <a:xfrm>
            <a:off x="606150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TextBox 12">
            <a:extLst>
              <a:ext uri="{FF2B5EF4-FFF2-40B4-BE49-F238E27FC236}">
                <a16:creationId xmlns:a16="http://schemas.microsoft.com/office/drawing/2014/main" id="{F50DFB6B-424C-FB8B-DB47-5D2F1D75C3A3}"/>
              </a:ext>
            </a:extLst>
          </p:cNvPr>
          <p:cNvSpPr txBox="1"/>
          <p:nvPr/>
        </p:nvSpPr>
        <p:spPr>
          <a:xfrm>
            <a:off x="6030534" y="1804816"/>
            <a:ext cx="292068" cy="369332"/>
          </a:xfrm>
          <a:prstGeom prst="rect">
            <a:avLst/>
          </a:prstGeom>
          <a:noFill/>
        </p:spPr>
        <p:txBody>
          <a:bodyPr wrap="none" rtlCol="0">
            <a:spAutoFit/>
          </a:bodyPr>
          <a:lstStyle/>
          <a:p>
            <a:r>
              <a:rPr lang="en-US" dirty="0"/>
              <a:t>?</a:t>
            </a:r>
          </a:p>
        </p:txBody>
      </p:sp>
      <p:sp>
        <p:nvSpPr>
          <p:cNvPr id="14" name="Rectangle 13">
            <a:extLst>
              <a:ext uri="{FF2B5EF4-FFF2-40B4-BE49-F238E27FC236}">
                <a16:creationId xmlns:a16="http://schemas.microsoft.com/office/drawing/2014/main" id="{26F62BFC-D338-5066-49EA-FDAB9AE29179}"/>
              </a:ext>
            </a:extLst>
          </p:cNvPr>
          <p:cNvSpPr/>
          <p:nvPr/>
        </p:nvSpPr>
        <p:spPr>
          <a:xfrm>
            <a:off x="6730434"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TextBox 23">
            <a:extLst>
              <a:ext uri="{FF2B5EF4-FFF2-40B4-BE49-F238E27FC236}">
                <a16:creationId xmlns:a16="http://schemas.microsoft.com/office/drawing/2014/main" id="{4B3B9E11-4F6E-3C98-E162-EB0BB410DC83}"/>
              </a:ext>
            </a:extLst>
          </p:cNvPr>
          <p:cNvSpPr txBox="1"/>
          <p:nvPr/>
        </p:nvSpPr>
        <p:spPr>
          <a:xfrm>
            <a:off x="6699467" y="1804816"/>
            <a:ext cx="292068" cy="369332"/>
          </a:xfrm>
          <a:prstGeom prst="rect">
            <a:avLst/>
          </a:prstGeom>
          <a:noFill/>
        </p:spPr>
        <p:txBody>
          <a:bodyPr wrap="none" rtlCol="0">
            <a:spAutoFit/>
          </a:bodyPr>
          <a:lstStyle/>
          <a:p>
            <a:r>
              <a:rPr lang="en-US" dirty="0"/>
              <a:t>?</a:t>
            </a:r>
          </a:p>
        </p:txBody>
      </p:sp>
      <p:sp>
        <p:nvSpPr>
          <p:cNvPr id="25" name="Rectangle 24">
            <a:extLst>
              <a:ext uri="{FF2B5EF4-FFF2-40B4-BE49-F238E27FC236}">
                <a16:creationId xmlns:a16="http://schemas.microsoft.com/office/drawing/2014/main" id="{7A36ADC7-1BCF-2AF5-8160-3B654EAD513B}"/>
              </a:ext>
            </a:extLst>
          </p:cNvPr>
          <p:cNvSpPr/>
          <p:nvPr/>
        </p:nvSpPr>
        <p:spPr>
          <a:xfrm>
            <a:off x="5710911"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TextBox 25">
            <a:extLst>
              <a:ext uri="{FF2B5EF4-FFF2-40B4-BE49-F238E27FC236}">
                <a16:creationId xmlns:a16="http://schemas.microsoft.com/office/drawing/2014/main" id="{2847ED69-9A0A-C403-F63B-8B03111C98EE}"/>
              </a:ext>
            </a:extLst>
          </p:cNvPr>
          <p:cNvSpPr txBox="1"/>
          <p:nvPr/>
        </p:nvSpPr>
        <p:spPr>
          <a:xfrm>
            <a:off x="5679944" y="1502723"/>
            <a:ext cx="292068" cy="369332"/>
          </a:xfrm>
          <a:prstGeom prst="rect">
            <a:avLst/>
          </a:prstGeom>
          <a:noFill/>
        </p:spPr>
        <p:txBody>
          <a:bodyPr wrap="none" rtlCol="0">
            <a:spAutoFit/>
          </a:bodyPr>
          <a:lstStyle/>
          <a:p>
            <a:r>
              <a:rPr lang="en-US" dirty="0"/>
              <a:t>?</a:t>
            </a:r>
          </a:p>
        </p:txBody>
      </p:sp>
      <p:sp>
        <p:nvSpPr>
          <p:cNvPr id="27" name="Rectangle 26">
            <a:extLst>
              <a:ext uri="{FF2B5EF4-FFF2-40B4-BE49-F238E27FC236}">
                <a16:creationId xmlns:a16="http://schemas.microsoft.com/office/drawing/2014/main" id="{D3E409AE-0E6A-7BEE-35F7-1E1056F95703}"/>
              </a:ext>
            </a:extLst>
          </p:cNvPr>
          <p:cNvSpPr/>
          <p:nvPr/>
        </p:nvSpPr>
        <p:spPr>
          <a:xfrm>
            <a:off x="5710911"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EC620F9F-BD64-D82C-0528-7DEC1684A1B4}"/>
              </a:ext>
            </a:extLst>
          </p:cNvPr>
          <p:cNvSpPr txBox="1"/>
          <p:nvPr/>
        </p:nvSpPr>
        <p:spPr>
          <a:xfrm>
            <a:off x="5679944" y="1804816"/>
            <a:ext cx="292068" cy="369332"/>
          </a:xfrm>
          <a:prstGeom prst="rect">
            <a:avLst/>
          </a:prstGeom>
          <a:noFill/>
        </p:spPr>
        <p:txBody>
          <a:bodyPr wrap="none" rtlCol="0">
            <a:spAutoFit/>
          </a:bodyPr>
          <a:lstStyle/>
          <a:p>
            <a:r>
              <a:rPr lang="en-US" dirty="0"/>
              <a:t>?</a:t>
            </a:r>
          </a:p>
        </p:txBody>
      </p:sp>
      <p:sp>
        <p:nvSpPr>
          <p:cNvPr id="29" name="Rectangle 28">
            <a:extLst>
              <a:ext uri="{FF2B5EF4-FFF2-40B4-BE49-F238E27FC236}">
                <a16:creationId xmlns:a16="http://schemas.microsoft.com/office/drawing/2014/main" id="{1699F92B-D7E5-7F43-E186-5878778E6DE7}"/>
              </a:ext>
            </a:extLst>
          </p:cNvPr>
          <p:cNvSpPr/>
          <p:nvPr/>
        </p:nvSpPr>
        <p:spPr>
          <a:xfrm>
            <a:off x="6384536"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TextBox 29">
            <a:extLst>
              <a:ext uri="{FF2B5EF4-FFF2-40B4-BE49-F238E27FC236}">
                <a16:creationId xmlns:a16="http://schemas.microsoft.com/office/drawing/2014/main" id="{D73D2AD4-8C82-F0EC-AC2A-0F419E2B1390}"/>
              </a:ext>
            </a:extLst>
          </p:cNvPr>
          <p:cNvSpPr txBox="1"/>
          <p:nvPr/>
        </p:nvSpPr>
        <p:spPr>
          <a:xfrm>
            <a:off x="6353569" y="1502723"/>
            <a:ext cx="292068" cy="369332"/>
          </a:xfrm>
          <a:prstGeom prst="rect">
            <a:avLst/>
          </a:prstGeom>
          <a:noFill/>
        </p:spPr>
        <p:txBody>
          <a:bodyPr wrap="none" rtlCol="0">
            <a:spAutoFit/>
          </a:bodyPr>
          <a:lstStyle/>
          <a:p>
            <a:r>
              <a:rPr lang="en-US" dirty="0"/>
              <a:t>?</a:t>
            </a:r>
          </a:p>
        </p:txBody>
      </p:sp>
      <p:sp>
        <p:nvSpPr>
          <p:cNvPr id="31" name="Rectangle 30">
            <a:extLst>
              <a:ext uri="{FF2B5EF4-FFF2-40B4-BE49-F238E27FC236}">
                <a16:creationId xmlns:a16="http://schemas.microsoft.com/office/drawing/2014/main" id="{CD23503C-37B7-AB83-56F5-3C375A26503C}"/>
              </a:ext>
            </a:extLst>
          </p:cNvPr>
          <p:cNvSpPr/>
          <p:nvPr/>
        </p:nvSpPr>
        <p:spPr>
          <a:xfrm>
            <a:off x="6384536"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TextBox 31">
            <a:extLst>
              <a:ext uri="{FF2B5EF4-FFF2-40B4-BE49-F238E27FC236}">
                <a16:creationId xmlns:a16="http://schemas.microsoft.com/office/drawing/2014/main" id="{A2AC9ECB-EB63-061F-3C71-D73C2C1E97EE}"/>
              </a:ext>
            </a:extLst>
          </p:cNvPr>
          <p:cNvSpPr txBox="1"/>
          <p:nvPr/>
        </p:nvSpPr>
        <p:spPr>
          <a:xfrm>
            <a:off x="6353569" y="1804816"/>
            <a:ext cx="292068" cy="369332"/>
          </a:xfrm>
          <a:prstGeom prst="rect">
            <a:avLst/>
          </a:prstGeom>
          <a:noFill/>
        </p:spPr>
        <p:txBody>
          <a:bodyPr wrap="none" rtlCol="0">
            <a:spAutoFit/>
          </a:bodyPr>
          <a:lstStyle/>
          <a:p>
            <a:r>
              <a:rPr lang="en-US" dirty="0"/>
              <a:t>?</a:t>
            </a:r>
          </a:p>
        </p:txBody>
      </p:sp>
      <p:sp>
        <p:nvSpPr>
          <p:cNvPr id="33" name="Rectangle 32">
            <a:extLst>
              <a:ext uri="{FF2B5EF4-FFF2-40B4-BE49-F238E27FC236}">
                <a16:creationId xmlns:a16="http://schemas.microsoft.com/office/drawing/2014/main" id="{B965145A-4C0D-5BF9-5D0F-85CCEF678FCA}"/>
              </a:ext>
            </a:extLst>
          </p:cNvPr>
          <p:cNvSpPr/>
          <p:nvPr/>
        </p:nvSpPr>
        <p:spPr>
          <a:xfrm>
            <a:off x="7039902" y="157312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TextBox 33">
            <a:extLst>
              <a:ext uri="{FF2B5EF4-FFF2-40B4-BE49-F238E27FC236}">
                <a16:creationId xmlns:a16="http://schemas.microsoft.com/office/drawing/2014/main" id="{24CC7D18-63BF-E04E-0412-0C42F39FF990}"/>
              </a:ext>
            </a:extLst>
          </p:cNvPr>
          <p:cNvSpPr txBox="1"/>
          <p:nvPr/>
        </p:nvSpPr>
        <p:spPr>
          <a:xfrm>
            <a:off x="7008935" y="1502723"/>
            <a:ext cx="292068" cy="369332"/>
          </a:xfrm>
          <a:prstGeom prst="rect">
            <a:avLst/>
          </a:prstGeom>
          <a:noFill/>
        </p:spPr>
        <p:txBody>
          <a:bodyPr wrap="none" rtlCol="0">
            <a:spAutoFit/>
          </a:bodyPr>
          <a:lstStyle/>
          <a:p>
            <a:r>
              <a:rPr lang="en-US" dirty="0"/>
              <a:t>?</a:t>
            </a:r>
          </a:p>
        </p:txBody>
      </p:sp>
      <p:sp>
        <p:nvSpPr>
          <p:cNvPr id="35" name="Rectangle 34">
            <a:extLst>
              <a:ext uri="{FF2B5EF4-FFF2-40B4-BE49-F238E27FC236}">
                <a16:creationId xmlns:a16="http://schemas.microsoft.com/office/drawing/2014/main" id="{F8DF42CF-0553-EDEA-E87D-26879B420D26}"/>
              </a:ext>
            </a:extLst>
          </p:cNvPr>
          <p:cNvSpPr/>
          <p:nvPr/>
        </p:nvSpPr>
        <p:spPr>
          <a:xfrm>
            <a:off x="7039902" y="1875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TextBox 35">
            <a:extLst>
              <a:ext uri="{FF2B5EF4-FFF2-40B4-BE49-F238E27FC236}">
                <a16:creationId xmlns:a16="http://schemas.microsoft.com/office/drawing/2014/main" id="{F9233E2F-90AB-DBC0-2ABA-09614B615CE7}"/>
              </a:ext>
            </a:extLst>
          </p:cNvPr>
          <p:cNvSpPr txBox="1"/>
          <p:nvPr/>
        </p:nvSpPr>
        <p:spPr>
          <a:xfrm>
            <a:off x="7008935" y="1804816"/>
            <a:ext cx="292068" cy="369332"/>
          </a:xfrm>
          <a:prstGeom prst="rect">
            <a:avLst/>
          </a:prstGeom>
          <a:noFill/>
        </p:spPr>
        <p:txBody>
          <a:bodyPr wrap="none" rtlCol="0">
            <a:spAutoFit/>
          </a:bodyPr>
          <a:lstStyle/>
          <a:p>
            <a:r>
              <a:rPr lang="en-US" dirty="0"/>
              <a:t>?</a:t>
            </a:r>
          </a:p>
        </p:txBody>
      </p:sp>
      <p:sp>
        <p:nvSpPr>
          <p:cNvPr id="37" name="Rectangle 36">
            <a:extLst>
              <a:ext uri="{FF2B5EF4-FFF2-40B4-BE49-F238E27FC236}">
                <a16:creationId xmlns:a16="http://schemas.microsoft.com/office/drawing/2014/main" id="{80E08F53-B23F-D6E1-F4A0-3170BF052729}"/>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B5EF7443-9347-C7F5-D549-A652BFA15575}"/>
              </a:ext>
            </a:extLst>
          </p:cNvPr>
          <p:cNvSpPr txBox="1"/>
          <p:nvPr/>
        </p:nvSpPr>
        <p:spPr>
          <a:xfrm>
            <a:off x="1457783" y="2286331"/>
            <a:ext cx="292068" cy="369332"/>
          </a:xfrm>
          <a:prstGeom prst="rect">
            <a:avLst/>
          </a:prstGeom>
          <a:noFill/>
        </p:spPr>
        <p:txBody>
          <a:bodyPr wrap="none" rtlCol="0">
            <a:spAutoFit/>
          </a:bodyPr>
          <a:lstStyle/>
          <a:p>
            <a:r>
              <a:rPr lang="en-US" dirty="0"/>
              <a:t>?</a:t>
            </a:r>
          </a:p>
        </p:txBody>
      </p:sp>
      <p:sp>
        <p:nvSpPr>
          <p:cNvPr id="39" name="Rectangle 38">
            <a:extLst>
              <a:ext uri="{FF2B5EF4-FFF2-40B4-BE49-F238E27FC236}">
                <a16:creationId xmlns:a16="http://schemas.microsoft.com/office/drawing/2014/main" id="{9DA0C1F4-F0D7-7906-9F2E-FC3009586B15}"/>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5B8910D7-D945-B2EC-5628-6ADBD857FD4C}"/>
              </a:ext>
            </a:extLst>
          </p:cNvPr>
          <p:cNvSpPr txBox="1"/>
          <p:nvPr/>
        </p:nvSpPr>
        <p:spPr>
          <a:xfrm>
            <a:off x="2124753" y="2286331"/>
            <a:ext cx="292068" cy="369332"/>
          </a:xfrm>
          <a:prstGeom prst="rect">
            <a:avLst/>
          </a:prstGeom>
          <a:noFill/>
        </p:spPr>
        <p:txBody>
          <a:bodyPr wrap="none" rtlCol="0">
            <a:spAutoFit/>
          </a:bodyPr>
          <a:lstStyle/>
          <a:p>
            <a:r>
              <a:rPr lang="en-US" dirty="0"/>
              <a:t>?</a:t>
            </a:r>
          </a:p>
        </p:txBody>
      </p:sp>
      <p:sp>
        <p:nvSpPr>
          <p:cNvPr id="41" name="Rectangle 40">
            <a:extLst>
              <a:ext uri="{FF2B5EF4-FFF2-40B4-BE49-F238E27FC236}">
                <a16:creationId xmlns:a16="http://schemas.microsoft.com/office/drawing/2014/main" id="{8EC3CECF-640F-0F12-612F-27A96C982BD6}"/>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6BDD2771-DF12-5681-B056-D161B256B860}"/>
              </a:ext>
            </a:extLst>
          </p:cNvPr>
          <p:cNvSpPr txBox="1"/>
          <p:nvPr/>
        </p:nvSpPr>
        <p:spPr>
          <a:xfrm>
            <a:off x="2780958" y="2279700"/>
            <a:ext cx="292068" cy="369332"/>
          </a:xfrm>
          <a:prstGeom prst="rect">
            <a:avLst/>
          </a:prstGeom>
          <a:noFill/>
        </p:spPr>
        <p:txBody>
          <a:bodyPr wrap="none" rtlCol="0">
            <a:spAutoFit/>
          </a:bodyPr>
          <a:lstStyle/>
          <a:p>
            <a:r>
              <a:rPr lang="en-US" dirty="0"/>
              <a:t>?</a:t>
            </a:r>
          </a:p>
        </p:txBody>
      </p:sp>
      <p:sp>
        <p:nvSpPr>
          <p:cNvPr id="43" name="Rectangle 42">
            <a:extLst>
              <a:ext uri="{FF2B5EF4-FFF2-40B4-BE49-F238E27FC236}">
                <a16:creationId xmlns:a16="http://schemas.microsoft.com/office/drawing/2014/main" id="{E302D3E3-0484-22B3-47D8-F05CC2DE7464}"/>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A1FF3E02-A09E-60C7-17E7-AFF735130037}"/>
              </a:ext>
            </a:extLst>
          </p:cNvPr>
          <p:cNvSpPr txBox="1"/>
          <p:nvPr/>
        </p:nvSpPr>
        <p:spPr>
          <a:xfrm>
            <a:off x="1457783" y="2588424"/>
            <a:ext cx="292068" cy="369332"/>
          </a:xfrm>
          <a:prstGeom prst="rect">
            <a:avLst/>
          </a:prstGeom>
          <a:noFill/>
        </p:spPr>
        <p:txBody>
          <a:bodyPr wrap="none" rtlCol="0">
            <a:spAutoFit/>
          </a:bodyPr>
          <a:lstStyle/>
          <a:p>
            <a:r>
              <a:rPr lang="en-US" dirty="0"/>
              <a:t>?</a:t>
            </a:r>
          </a:p>
        </p:txBody>
      </p:sp>
      <p:sp>
        <p:nvSpPr>
          <p:cNvPr id="45" name="Rectangle 44">
            <a:extLst>
              <a:ext uri="{FF2B5EF4-FFF2-40B4-BE49-F238E27FC236}">
                <a16:creationId xmlns:a16="http://schemas.microsoft.com/office/drawing/2014/main" id="{59C5298C-F80A-AE70-01D8-90E71C56D130}"/>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8678D0DC-7AD3-8F6B-A428-C66D0EFCF2C5}"/>
              </a:ext>
            </a:extLst>
          </p:cNvPr>
          <p:cNvSpPr txBox="1"/>
          <p:nvPr/>
        </p:nvSpPr>
        <p:spPr>
          <a:xfrm>
            <a:off x="2124753" y="2588424"/>
            <a:ext cx="292068" cy="369332"/>
          </a:xfrm>
          <a:prstGeom prst="rect">
            <a:avLst/>
          </a:prstGeom>
          <a:noFill/>
        </p:spPr>
        <p:txBody>
          <a:bodyPr wrap="none" rtlCol="0">
            <a:spAutoFit/>
          </a:bodyPr>
          <a:lstStyle/>
          <a:p>
            <a:r>
              <a:rPr lang="en-US" dirty="0"/>
              <a:t>?</a:t>
            </a:r>
          </a:p>
        </p:txBody>
      </p:sp>
      <p:sp>
        <p:nvSpPr>
          <p:cNvPr id="47" name="Rectangle 46">
            <a:extLst>
              <a:ext uri="{FF2B5EF4-FFF2-40B4-BE49-F238E27FC236}">
                <a16:creationId xmlns:a16="http://schemas.microsoft.com/office/drawing/2014/main" id="{08ADF73D-E7ED-7EAC-777A-C39EF8D5872C}"/>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D885D77E-31EB-7751-3D7F-D0D2D6359C47}"/>
              </a:ext>
            </a:extLst>
          </p:cNvPr>
          <p:cNvSpPr txBox="1"/>
          <p:nvPr/>
        </p:nvSpPr>
        <p:spPr>
          <a:xfrm>
            <a:off x="2782336" y="2588849"/>
            <a:ext cx="292068" cy="369332"/>
          </a:xfrm>
          <a:prstGeom prst="rect">
            <a:avLst/>
          </a:prstGeom>
          <a:noFill/>
        </p:spPr>
        <p:txBody>
          <a:bodyPr wrap="none" rtlCol="0">
            <a:spAutoFit/>
          </a:bodyPr>
          <a:lstStyle/>
          <a:p>
            <a:r>
              <a:rPr lang="en-US" dirty="0"/>
              <a:t>?</a:t>
            </a:r>
          </a:p>
        </p:txBody>
      </p:sp>
      <p:sp>
        <p:nvSpPr>
          <p:cNvPr id="49" name="Rectangle 48">
            <a:extLst>
              <a:ext uri="{FF2B5EF4-FFF2-40B4-BE49-F238E27FC236}">
                <a16:creationId xmlns:a16="http://schemas.microsoft.com/office/drawing/2014/main" id="{3B0A2BC8-5FDF-6B6B-551C-E2E8EECC554E}"/>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FD5C49BD-656C-9E01-CFB6-06B4E5C8743F}"/>
              </a:ext>
            </a:extLst>
          </p:cNvPr>
          <p:cNvSpPr txBox="1"/>
          <p:nvPr/>
        </p:nvSpPr>
        <p:spPr>
          <a:xfrm>
            <a:off x="1774163" y="2286331"/>
            <a:ext cx="292068" cy="369332"/>
          </a:xfrm>
          <a:prstGeom prst="rect">
            <a:avLst/>
          </a:prstGeom>
          <a:noFill/>
        </p:spPr>
        <p:txBody>
          <a:bodyPr wrap="none" rtlCol="0">
            <a:spAutoFit/>
          </a:bodyPr>
          <a:lstStyle/>
          <a:p>
            <a:r>
              <a:rPr lang="en-US" dirty="0"/>
              <a:t>?</a:t>
            </a:r>
          </a:p>
        </p:txBody>
      </p:sp>
      <p:sp>
        <p:nvSpPr>
          <p:cNvPr id="51" name="Rectangle 50">
            <a:extLst>
              <a:ext uri="{FF2B5EF4-FFF2-40B4-BE49-F238E27FC236}">
                <a16:creationId xmlns:a16="http://schemas.microsoft.com/office/drawing/2014/main" id="{CFF07145-CDC0-560B-9AB6-11A5D58C691A}"/>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1172BABD-5198-DAF2-A313-7761A2AADD95}"/>
              </a:ext>
            </a:extLst>
          </p:cNvPr>
          <p:cNvSpPr txBox="1"/>
          <p:nvPr/>
        </p:nvSpPr>
        <p:spPr>
          <a:xfrm>
            <a:off x="1774163" y="2588424"/>
            <a:ext cx="292068" cy="369332"/>
          </a:xfrm>
          <a:prstGeom prst="rect">
            <a:avLst/>
          </a:prstGeom>
          <a:noFill/>
        </p:spPr>
        <p:txBody>
          <a:bodyPr wrap="none" rtlCol="0">
            <a:spAutoFit/>
          </a:bodyPr>
          <a:lstStyle/>
          <a:p>
            <a:r>
              <a:rPr lang="en-US" dirty="0"/>
              <a:t>?</a:t>
            </a:r>
          </a:p>
        </p:txBody>
      </p:sp>
      <p:sp>
        <p:nvSpPr>
          <p:cNvPr id="53" name="Rectangle 52">
            <a:extLst>
              <a:ext uri="{FF2B5EF4-FFF2-40B4-BE49-F238E27FC236}">
                <a16:creationId xmlns:a16="http://schemas.microsoft.com/office/drawing/2014/main" id="{6682AF99-9B70-E669-FF67-FC60CE93FCCA}"/>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FA20E0A6-5850-FFFB-4D7D-F621603E6F8B}"/>
              </a:ext>
            </a:extLst>
          </p:cNvPr>
          <p:cNvSpPr txBox="1"/>
          <p:nvPr/>
        </p:nvSpPr>
        <p:spPr>
          <a:xfrm>
            <a:off x="2447788" y="2286331"/>
            <a:ext cx="292068" cy="369332"/>
          </a:xfrm>
          <a:prstGeom prst="rect">
            <a:avLst/>
          </a:prstGeom>
          <a:noFill/>
        </p:spPr>
        <p:txBody>
          <a:bodyPr wrap="none" rtlCol="0">
            <a:spAutoFit/>
          </a:bodyPr>
          <a:lstStyle/>
          <a:p>
            <a:r>
              <a:rPr lang="en-US" dirty="0"/>
              <a:t>?</a:t>
            </a:r>
          </a:p>
        </p:txBody>
      </p:sp>
      <p:sp>
        <p:nvSpPr>
          <p:cNvPr id="55" name="Rectangle 54">
            <a:extLst>
              <a:ext uri="{FF2B5EF4-FFF2-40B4-BE49-F238E27FC236}">
                <a16:creationId xmlns:a16="http://schemas.microsoft.com/office/drawing/2014/main" id="{A014752C-FAEE-CE4A-3AB6-164E58511C01}"/>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TextBox 55">
            <a:extLst>
              <a:ext uri="{FF2B5EF4-FFF2-40B4-BE49-F238E27FC236}">
                <a16:creationId xmlns:a16="http://schemas.microsoft.com/office/drawing/2014/main" id="{2437DDF1-D1C2-0C45-8D13-6A5AEA9697EB}"/>
              </a:ext>
            </a:extLst>
          </p:cNvPr>
          <p:cNvSpPr txBox="1"/>
          <p:nvPr/>
        </p:nvSpPr>
        <p:spPr>
          <a:xfrm>
            <a:off x="2447788" y="2588424"/>
            <a:ext cx="292068" cy="369332"/>
          </a:xfrm>
          <a:prstGeom prst="rect">
            <a:avLst/>
          </a:prstGeom>
          <a:noFill/>
        </p:spPr>
        <p:txBody>
          <a:bodyPr wrap="none" rtlCol="0">
            <a:spAutoFit/>
          </a:bodyPr>
          <a:lstStyle/>
          <a:p>
            <a:r>
              <a:rPr lang="en-US" dirty="0"/>
              <a:t>?</a:t>
            </a:r>
          </a:p>
        </p:txBody>
      </p:sp>
      <p:sp>
        <p:nvSpPr>
          <p:cNvPr id="57" name="Rectangle 56">
            <a:extLst>
              <a:ext uri="{FF2B5EF4-FFF2-40B4-BE49-F238E27FC236}">
                <a16:creationId xmlns:a16="http://schemas.microsoft.com/office/drawing/2014/main" id="{FEA9D877-9BA1-084A-2531-6592A4DACB30}"/>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6FC9EDBC-0D75-DB42-AE53-0B1BA3E0A8C1}"/>
              </a:ext>
            </a:extLst>
          </p:cNvPr>
          <p:cNvSpPr txBox="1"/>
          <p:nvPr/>
        </p:nvSpPr>
        <p:spPr>
          <a:xfrm>
            <a:off x="3090426" y="2279700"/>
            <a:ext cx="292068" cy="369332"/>
          </a:xfrm>
          <a:prstGeom prst="rect">
            <a:avLst/>
          </a:prstGeom>
          <a:noFill/>
        </p:spPr>
        <p:txBody>
          <a:bodyPr wrap="none" rtlCol="0">
            <a:spAutoFit/>
          </a:bodyPr>
          <a:lstStyle/>
          <a:p>
            <a:r>
              <a:rPr lang="en-US" dirty="0"/>
              <a:t>?</a:t>
            </a:r>
          </a:p>
        </p:txBody>
      </p:sp>
      <p:sp>
        <p:nvSpPr>
          <p:cNvPr id="59" name="Rectangle 58">
            <a:extLst>
              <a:ext uri="{FF2B5EF4-FFF2-40B4-BE49-F238E27FC236}">
                <a16:creationId xmlns:a16="http://schemas.microsoft.com/office/drawing/2014/main" id="{8DB57DB5-0723-7E72-99FF-486AEF493A17}"/>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AE0F5A74-2136-E9B2-4D87-E82109368FE7}"/>
              </a:ext>
            </a:extLst>
          </p:cNvPr>
          <p:cNvSpPr txBox="1"/>
          <p:nvPr/>
        </p:nvSpPr>
        <p:spPr>
          <a:xfrm>
            <a:off x="3103993" y="2591870"/>
            <a:ext cx="292068" cy="369332"/>
          </a:xfrm>
          <a:prstGeom prst="rect">
            <a:avLst/>
          </a:prstGeom>
          <a:noFill/>
        </p:spPr>
        <p:txBody>
          <a:bodyPr wrap="none" rtlCol="0">
            <a:spAutoFit/>
          </a:bodyPr>
          <a:lstStyle/>
          <a:p>
            <a:r>
              <a:rPr lang="en-US" dirty="0"/>
              <a:t>?</a:t>
            </a:r>
          </a:p>
        </p:txBody>
      </p:sp>
      <p:pic>
        <p:nvPicPr>
          <p:cNvPr id="61" name="Picture 60" descr="A plate of blue liquid&#10;&#10;AI-generated content may be incorrect.">
            <a:extLst>
              <a:ext uri="{FF2B5EF4-FFF2-40B4-BE49-F238E27FC236}">
                <a16:creationId xmlns:a16="http://schemas.microsoft.com/office/drawing/2014/main" id="{98B5E7F4-E4CC-B09D-9B28-6E46456611B2}"/>
              </a:ext>
            </a:extLst>
          </p:cNvPr>
          <p:cNvPicPr>
            <a:picLocks noChangeAspect="1"/>
          </p:cNvPicPr>
          <p:nvPr/>
        </p:nvPicPr>
        <p:blipFill>
          <a:blip r:embed="rId5"/>
          <a:stretch>
            <a:fillRect/>
          </a:stretch>
        </p:blipFill>
        <p:spPr>
          <a:xfrm>
            <a:off x="2739856" y="3374831"/>
            <a:ext cx="1226685" cy="817790"/>
          </a:xfrm>
          <a:prstGeom prst="rect">
            <a:avLst/>
          </a:prstGeom>
        </p:spPr>
      </p:pic>
      <p:sp>
        <p:nvSpPr>
          <p:cNvPr id="63" name="Rectangle 62">
            <a:extLst>
              <a:ext uri="{FF2B5EF4-FFF2-40B4-BE49-F238E27FC236}">
                <a16:creationId xmlns:a16="http://schemas.microsoft.com/office/drawing/2014/main" id="{96771928-C1C6-CA43-8048-0E67C63F2549}"/>
              </a:ext>
            </a:extLst>
          </p:cNvPr>
          <p:cNvSpPr/>
          <p:nvPr/>
        </p:nvSpPr>
        <p:spPr>
          <a:xfrm>
            <a:off x="1132962" y="401569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TextBox 63">
            <a:extLst>
              <a:ext uri="{FF2B5EF4-FFF2-40B4-BE49-F238E27FC236}">
                <a16:creationId xmlns:a16="http://schemas.microsoft.com/office/drawing/2014/main" id="{52CE56DA-320C-B95F-3F4F-C9E86F424758}"/>
              </a:ext>
            </a:extLst>
          </p:cNvPr>
          <p:cNvSpPr txBox="1"/>
          <p:nvPr/>
        </p:nvSpPr>
        <p:spPr>
          <a:xfrm>
            <a:off x="1101995" y="3945298"/>
            <a:ext cx="292068" cy="369332"/>
          </a:xfrm>
          <a:prstGeom prst="rect">
            <a:avLst/>
          </a:prstGeom>
          <a:noFill/>
        </p:spPr>
        <p:txBody>
          <a:bodyPr wrap="none" rtlCol="0">
            <a:spAutoFit/>
          </a:bodyPr>
          <a:lstStyle/>
          <a:p>
            <a:r>
              <a:rPr lang="en-US" dirty="0"/>
              <a:t>?</a:t>
            </a:r>
          </a:p>
        </p:txBody>
      </p:sp>
      <p:pic>
        <p:nvPicPr>
          <p:cNvPr id="5" name="Picture 4">
            <a:extLst>
              <a:ext uri="{FF2B5EF4-FFF2-40B4-BE49-F238E27FC236}">
                <a16:creationId xmlns:a16="http://schemas.microsoft.com/office/drawing/2014/main" id="{9F1EA0E0-837B-B65E-84B6-699F78F56049}"/>
              </a:ext>
            </a:extLst>
          </p:cNvPr>
          <p:cNvPicPr>
            <a:picLocks noChangeAspect="1"/>
          </p:cNvPicPr>
          <p:nvPr/>
        </p:nvPicPr>
        <p:blipFill>
          <a:blip r:embed="rId6"/>
          <a:stretch>
            <a:fillRect/>
          </a:stretch>
        </p:blipFill>
        <p:spPr>
          <a:xfrm>
            <a:off x="9191069" y="2279700"/>
            <a:ext cx="2009913" cy="3014870"/>
          </a:xfrm>
          <a:prstGeom prst="rect">
            <a:avLst/>
          </a:prstGeom>
        </p:spPr>
      </p:pic>
      <p:sp>
        <p:nvSpPr>
          <p:cNvPr id="12" name="Rectangle 11">
            <a:extLst>
              <a:ext uri="{FF2B5EF4-FFF2-40B4-BE49-F238E27FC236}">
                <a16:creationId xmlns:a16="http://schemas.microsoft.com/office/drawing/2014/main" id="{3E27C54F-1486-D7F2-B2D3-F5754E98B968}"/>
              </a:ext>
            </a:extLst>
          </p:cNvPr>
          <p:cNvSpPr/>
          <p:nvPr/>
        </p:nvSpPr>
        <p:spPr>
          <a:xfrm>
            <a:off x="10182879" y="3764952"/>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CD04EC7-3B36-A363-830C-0AA976D34DCB}"/>
              </a:ext>
            </a:extLst>
          </p:cNvPr>
          <p:cNvSpPr/>
          <p:nvPr/>
        </p:nvSpPr>
        <p:spPr>
          <a:xfrm>
            <a:off x="9803050" y="3151606"/>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ectangle 61">
            <a:extLst>
              <a:ext uri="{FF2B5EF4-FFF2-40B4-BE49-F238E27FC236}">
                <a16:creationId xmlns:a16="http://schemas.microsoft.com/office/drawing/2014/main" id="{3466E1E2-6977-E708-B303-D941130F822F}"/>
              </a:ext>
            </a:extLst>
          </p:cNvPr>
          <p:cNvSpPr/>
          <p:nvPr/>
        </p:nvSpPr>
        <p:spPr>
          <a:xfrm>
            <a:off x="10401344" y="3438034"/>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7EE9FFCA-05CD-6F6F-C5FE-75F9B6915E57}"/>
              </a:ext>
            </a:extLst>
          </p:cNvPr>
          <p:cNvSpPr/>
          <p:nvPr/>
        </p:nvSpPr>
        <p:spPr>
          <a:xfrm>
            <a:off x="9709168" y="3769431"/>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6" name="Rectangle 65">
            <a:extLst>
              <a:ext uri="{FF2B5EF4-FFF2-40B4-BE49-F238E27FC236}">
                <a16:creationId xmlns:a16="http://schemas.microsoft.com/office/drawing/2014/main" id="{ADDC51EE-8544-63A2-2D35-73101F561BC7}"/>
              </a:ext>
            </a:extLst>
          </p:cNvPr>
          <p:cNvSpPr/>
          <p:nvPr/>
        </p:nvSpPr>
        <p:spPr>
          <a:xfrm>
            <a:off x="9844810" y="3823840"/>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7" name="Rectangle 66">
            <a:extLst>
              <a:ext uri="{FF2B5EF4-FFF2-40B4-BE49-F238E27FC236}">
                <a16:creationId xmlns:a16="http://schemas.microsoft.com/office/drawing/2014/main" id="{0C46D3EB-44E3-AD89-DB67-3086C069970E}"/>
              </a:ext>
            </a:extLst>
          </p:cNvPr>
          <p:cNvSpPr/>
          <p:nvPr/>
        </p:nvSpPr>
        <p:spPr>
          <a:xfrm>
            <a:off x="9774291" y="2932841"/>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8" name="Rectangle 67">
            <a:extLst>
              <a:ext uri="{FF2B5EF4-FFF2-40B4-BE49-F238E27FC236}">
                <a16:creationId xmlns:a16="http://schemas.microsoft.com/office/drawing/2014/main" id="{50F730FB-9B2D-4521-B47C-ECB9E16CDEC9}"/>
              </a:ext>
            </a:extLst>
          </p:cNvPr>
          <p:cNvSpPr/>
          <p:nvPr/>
        </p:nvSpPr>
        <p:spPr>
          <a:xfrm>
            <a:off x="9953706" y="4038858"/>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9" name="Rectangle 68">
            <a:extLst>
              <a:ext uri="{FF2B5EF4-FFF2-40B4-BE49-F238E27FC236}">
                <a16:creationId xmlns:a16="http://schemas.microsoft.com/office/drawing/2014/main" id="{9F5AEA6F-78C6-6BA4-98BD-43F649ED5F22}"/>
              </a:ext>
            </a:extLst>
          </p:cNvPr>
          <p:cNvSpPr/>
          <p:nvPr/>
        </p:nvSpPr>
        <p:spPr>
          <a:xfrm>
            <a:off x="10111028" y="3313462"/>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0" name="Rectangle 69">
            <a:extLst>
              <a:ext uri="{FF2B5EF4-FFF2-40B4-BE49-F238E27FC236}">
                <a16:creationId xmlns:a16="http://schemas.microsoft.com/office/drawing/2014/main" id="{0F82AF0D-F946-8BA0-7E42-81236D1A4567}"/>
              </a:ext>
            </a:extLst>
          </p:cNvPr>
          <p:cNvSpPr/>
          <p:nvPr/>
        </p:nvSpPr>
        <p:spPr>
          <a:xfrm>
            <a:off x="10256649" y="3520199"/>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1" name="Rectangle 70">
            <a:extLst>
              <a:ext uri="{FF2B5EF4-FFF2-40B4-BE49-F238E27FC236}">
                <a16:creationId xmlns:a16="http://schemas.microsoft.com/office/drawing/2014/main" id="{94B4D253-087A-B585-54AF-C6C086ED82A2}"/>
              </a:ext>
            </a:extLst>
          </p:cNvPr>
          <p:cNvSpPr/>
          <p:nvPr/>
        </p:nvSpPr>
        <p:spPr>
          <a:xfrm>
            <a:off x="10533763" y="3775585"/>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2" name="Rectangle 71">
            <a:extLst>
              <a:ext uri="{FF2B5EF4-FFF2-40B4-BE49-F238E27FC236}">
                <a16:creationId xmlns:a16="http://schemas.microsoft.com/office/drawing/2014/main" id="{90CBC304-EE3E-1252-241E-DC88CD849D90}"/>
              </a:ext>
            </a:extLst>
          </p:cNvPr>
          <p:cNvSpPr/>
          <p:nvPr/>
        </p:nvSpPr>
        <p:spPr>
          <a:xfrm>
            <a:off x="10365314" y="3498826"/>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3" name="Rectangle 72">
            <a:extLst>
              <a:ext uri="{FF2B5EF4-FFF2-40B4-BE49-F238E27FC236}">
                <a16:creationId xmlns:a16="http://schemas.microsoft.com/office/drawing/2014/main" id="{1FDDBD91-D989-47E6-379E-35C040409FFD}"/>
              </a:ext>
            </a:extLst>
          </p:cNvPr>
          <p:cNvSpPr/>
          <p:nvPr/>
        </p:nvSpPr>
        <p:spPr>
          <a:xfrm>
            <a:off x="9709168" y="3223013"/>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4" name="Rectangle 73">
            <a:extLst>
              <a:ext uri="{FF2B5EF4-FFF2-40B4-BE49-F238E27FC236}">
                <a16:creationId xmlns:a16="http://schemas.microsoft.com/office/drawing/2014/main" id="{4FA8C747-3664-D7F3-BCDA-2FAD3E8FB304}"/>
              </a:ext>
            </a:extLst>
          </p:cNvPr>
          <p:cNvSpPr/>
          <p:nvPr/>
        </p:nvSpPr>
        <p:spPr>
          <a:xfrm>
            <a:off x="9800253" y="3443699"/>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5" name="Rectangle 74">
            <a:extLst>
              <a:ext uri="{FF2B5EF4-FFF2-40B4-BE49-F238E27FC236}">
                <a16:creationId xmlns:a16="http://schemas.microsoft.com/office/drawing/2014/main" id="{B89AF729-FF0E-00BD-5077-BE687BF462BB}"/>
              </a:ext>
            </a:extLst>
          </p:cNvPr>
          <p:cNvSpPr/>
          <p:nvPr/>
        </p:nvSpPr>
        <p:spPr>
          <a:xfrm>
            <a:off x="10114279" y="2823371"/>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76" name="Rectangle 75">
            <a:extLst>
              <a:ext uri="{FF2B5EF4-FFF2-40B4-BE49-F238E27FC236}">
                <a16:creationId xmlns:a16="http://schemas.microsoft.com/office/drawing/2014/main" id="{F453F7C5-62F2-E1AE-EBD2-01B0C692C9C0}"/>
              </a:ext>
            </a:extLst>
          </p:cNvPr>
          <p:cNvSpPr/>
          <p:nvPr/>
        </p:nvSpPr>
        <p:spPr>
          <a:xfrm rot="16200000">
            <a:off x="10325879" y="2952119"/>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7" name="Rectangle 76">
            <a:extLst>
              <a:ext uri="{FF2B5EF4-FFF2-40B4-BE49-F238E27FC236}">
                <a16:creationId xmlns:a16="http://schemas.microsoft.com/office/drawing/2014/main" id="{D02522D0-63F8-B515-1449-DF8C10B86BC3}"/>
              </a:ext>
            </a:extLst>
          </p:cNvPr>
          <p:cNvSpPr/>
          <p:nvPr/>
        </p:nvSpPr>
        <p:spPr>
          <a:xfrm rot="16200000">
            <a:off x="10469731" y="3542462"/>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8" name="Rectangle 77">
            <a:extLst>
              <a:ext uri="{FF2B5EF4-FFF2-40B4-BE49-F238E27FC236}">
                <a16:creationId xmlns:a16="http://schemas.microsoft.com/office/drawing/2014/main" id="{8A28B6D0-E6D0-CB97-D586-CEB5FE0104D4}"/>
              </a:ext>
            </a:extLst>
          </p:cNvPr>
          <p:cNvSpPr/>
          <p:nvPr/>
        </p:nvSpPr>
        <p:spPr>
          <a:xfrm>
            <a:off x="10454314" y="3776992"/>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Rectangle 78">
            <a:extLst>
              <a:ext uri="{FF2B5EF4-FFF2-40B4-BE49-F238E27FC236}">
                <a16:creationId xmlns:a16="http://schemas.microsoft.com/office/drawing/2014/main" id="{6141A92B-BA9E-E1EE-3ED8-E28EC999B1B9}"/>
              </a:ext>
            </a:extLst>
          </p:cNvPr>
          <p:cNvSpPr/>
          <p:nvPr/>
        </p:nvSpPr>
        <p:spPr>
          <a:xfrm>
            <a:off x="10445047" y="3201087"/>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Rectangle 79">
            <a:extLst>
              <a:ext uri="{FF2B5EF4-FFF2-40B4-BE49-F238E27FC236}">
                <a16:creationId xmlns:a16="http://schemas.microsoft.com/office/drawing/2014/main" id="{8C24C717-BDF2-35E5-F3C5-439D35EFBDCC}"/>
              </a:ext>
            </a:extLst>
          </p:cNvPr>
          <p:cNvSpPr/>
          <p:nvPr/>
        </p:nvSpPr>
        <p:spPr>
          <a:xfrm>
            <a:off x="10130235" y="4114968"/>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2169505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12"/>
                                        </p:tgtEl>
                                      </p:cBhvr>
                                    </p:animEffect>
                                    <p:set>
                                      <p:cBhvr>
                                        <p:cTn id="7" dur="1" fill="hold">
                                          <p:stCondLst>
                                            <p:cond delay="499"/>
                                          </p:stCondLst>
                                        </p:cTn>
                                        <p:tgtEl>
                                          <p:spTgt spid="12"/>
                                        </p:tgtEl>
                                        <p:attrNameLst>
                                          <p:attrName>style.visibility</p:attrName>
                                        </p:attrNameLst>
                                      </p:cBhvr>
                                      <p:to>
                                        <p:strVal val="hidden"/>
                                      </p:to>
                                    </p:set>
                                  </p:childTnLst>
                                </p:cTn>
                              </p:par>
                              <p:par>
                                <p:cTn id="8" presetID="9" presetClass="exit" presetSubtype="0" fill="hold" grpId="0" nodeType="withEffect">
                                  <p:stCondLst>
                                    <p:cond delay="0"/>
                                  </p:stCondLst>
                                  <p:childTnLst>
                                    <p:animEffect transition="out" filter="dissolve">
                                      <p:cBhvr>
                                        <p:cTn id="9" dur="500"/>
                                        <p:tgtEl>
                                          <p:spTgt spid="23"/>
                                        </p:tgtEl>
                                      </p:cBhvr>
                                    </p:animEffect>
                                    <p:set>
                                      <p:cBhvr>
                                        <p:cTn id="10" dur="1" fill="hold">
                                          <p:stCondLst>
                                            <p:cond delay="499"/>
                                          </p:stCondLst>
                                        </p:cTn>
                                        <p:tgtEl>
                                          <p:spTgt spid="23"/>
                                        </p:tgtEl>
                                        <p:attrNameLst>
                                          <p:attrName>style.visibility</p:attrName>
                                        </p:attrNameLst>
                                      </p:cBhvr>
                                      <p:to>
                                        <p:strVal val="hidden"/>
                                      </p:to>
                                    </p:set>
                                  </p:childTnLst>
                                </p:cTn>
                              </p:par>
                              <p:par>
                                <p:cTn id="11" presetID="9" presetClass="exit" presetSubtype="0" fill="hold" grpId="0" nodeType="withEffect">
                                  <p:stCondLst>
                                    <p:cond delay="0"/>
                                  </p:stCondLst>
                                  <p:childTnLst>
                                    <p:animEffect transition="out" filter="dissolve">
                                      <p:cBhvr>
                                        <p:cTn id="12" dur="500"/>
                                        <p:tgtEl>
                                          <p:spTgt spid="62"/>
                                        </p:tgtEl>
                                      </p:cBhvr>
                                    </p:animEffect>
                                    <p:set>
                                      <p:cBhvr>
                                        <p:cTn id="13" dur="1" fill="hold">
                                          <p:stCondLst>
                                            <p:cond delay="499"/>
                                          </p:stCondLst>
                                        </p:cTn>
                                        <p:tgtEl>
                                          <p:spTgt spid="62"/>
                                        </p:tgtEl>
                                        <p:attrNameLst>
                                          <p:attrName>style.visibility</p:attrName>
                                        </p:attrNameLst>
                                      </p:cBhvr>
                                      <p:to>
                                        <p:strVal val="hidden"/>
                                      </p:to>
                                    </p:set>
                                  </p:childTnLst>
                                </p:cTn>
                              </p:par>
                              <p:par>
                                <p:cTn id="14" presetID="9" presetClass="exit" presetSubtype="0" fill="hold" grpId="0" nodeType="withEffect">
                                  <p:stCondLst>
                                    <p:cond delay="0"/>
                                  </p:stCondLst>
                                  <p:childTnLst>
                                    <p:animEffect transition="out" filter="dissolve">
                                      <p:cBhvr>
                                        <p:cTn id="15" dur="500"/>
                                        <p:tgtEl>
                                          <p:spTgt spid="65"/>
                                        </p:tgtEl>
                                      </p:cBhvr>
                                    </p:animEffect>
                                    <p:set>
                                      <p:cBhvr>
                                        <p:cTn id="16" dur="1" fill="hold">
                                          <p:stCondLst>
                                            <p:cond delay="499"/>
                                          </p:stCondLst>
                                        </p:cTn>
                                        <p:tgtEl>
                                          <p:spTgt spid="65"/>
                                        </p:tgtEl>
                                        <p:attrNameLst>
                                          <p:attrName>style.visibility</p:attrName>
                                        </p:attrNameLst>
                                      </p:cBhvr>
                                      <p:to>
                                        <p:strVal val="hidden"/>
                                      </p:to>
                                    </p:set>
                                  </p:childTnLst>
                                </p:cTn>
                              </p:par>
                              <p:par>
                                <p:cTn id="17" presetID="9" presetClass="exit" presetSubtype="0" fill="hold" grpId="0" nodeType="withEffect">
                                  <p:stCondLst>
                                    <p:cond delay="0"/>
                                  </p:stCondLst>
                                  <p:childTnLst>
                                    <p:animEffect transition="out" filter="dissolve">
                                      <p:cBhvr>
                                        <p:cTn id="18" dur="500"/>
                                        <p:tgtEl>
                                          <p:spTgt spid="66"/>
                                        </p:tgtEl>
                                      </p:cBhvr>
                                    </p:animEffect>
                                    <p:set>
                                      <p:cBhvr>
                                        <p:cTn id="19" dur="1" fill="hold">
                                          <p:stCondLst>
                                            <p:cond delay="499"/>
                                          </p:stCondLst>
                                        </p:cTn>
                                        <p:tgtEl>
                                          <p:spTgt spid="66"/>
                                        </p:tgtEl>
                                        <p:attrNameLst>
                                          <p:attrName>style.visibility</p:attrName>
                                        </p:attrNameLst>
                                      </p:cBhvr>
                                      <p:to>
                                        <p:strVal val="hidden"/>
                                      </p:to>
                                    </p:set>
                                  </p:childTnLst>
                                </p:cTn>
                              </p:par>
                              <p:par>
                                <p:cTn id="20" presetID="9" presetClass="exit" presetSubtype="0" fill="hold" grpId="0" nodeType="withEffect">
                                  <p:stCondLst>
                                    <p:cond delay="0"/>
                                  </p:stCondLst>
                                  <p:childTnLst>
                                    <p:animEffect transition="out" filter="dissolve">
                                      <p:cBhvr>
                                        <p:cTn id="21" dur="500"/>
                                        <p:tgtEl>
                                          <p:spTgt spid="67"/>
                                        </p:tgtEl>
                                      </p:cBhvr>
                                    </p:animEffect>
                                    <p:set>
                                      <p:cBhvr>
                                        <p:cTn id="22" dur="1" fill="hold">
                                          <p:stCondLst>
                                            <p:cond delay="499"/>
                                          </p:stCondLst>
                                        </p:cTn>
                                        <p:tgtEl>
                                          <p:spTgt spid="67"/>
                                        </p:tgtEl>
                                        <p:attrNameLst>
                                          <p:attrName>style.visibility</p:attrName>
                                        </p:attrNameLst>
                                      </p:cBhvr>
                                      <p:to>
                                        <p:strVal val="hidden"/>
                                      </p:to>
                                    </p:set>
                                  </p:childTnLst>
                                </p:cTn>
                              </p:par>
                              <p:par>
                                <p:cTn id="23" presetID="9" presetClass="exit" presetSubtype="0" fill="hold" grpId="0" nodeType="withEffect">
                                  <p:stCondLst>
                                    <p:cond delay="0"/>
                                  </p:stCondLst>
                                  <p:childTnLst>
                                    <p:animEffect transition="out" filter="dissolve">
                                      <p:cBhvr>
                                        <p:cTn id="24" dur="500"/>
                                        <p:tgtEl>
                                          <p:spTgt spid="68"/>
                                        </p:tgtEl>
                                      </p:cBhvr>
                                    </p:animEffect>
                                    <p:set>
                                      <p:cBhvr>
                                        <p:cTn id="25" dur="1" fill="hold">
                                          <p:stCondLst>
                                            <p:cond delay="499"/>
                                          </p:stCondLst>
                                        </p:cTn>
                                        <p:tgtEl>
                                          <p:spTgt spid="68"/>
                                        </p:tgtEl>
                                        <p:attrNameLst>
                                          <p:attrName>style.visibility</p:attrName>
                                        </p:attrNameLst>
                                      </p:cBhvr>
                                      <p:to>
                                        <p:strVal val="hidden"/>
                                      </p:to>
                                    </p:set>
                                  </p:childTnLst>
                                </p:cTn>
                              </p:par>
                              <p:par>
                                <p:cTn id="26" presetID="9" presetClass="exit" presetSubtype="0" fill="hold" grpId="0" nodeType="withEffect">
                                  <p:stCondLst>
                                    <p:cond delay="0"/>
                                  </p:stCondLst>
                                  <p:childTnLst>
                                    <p:animEffect transition="out" filter="dissolve">
                                      <p:cBhvr>
                                        <p:cTn id="27" dur="500"/>
                                        <p:tgtEl>
                                          <p:spTgt spid="69"/>
                                        </p:tgtEl>
                                      </p:cBhvr>
                                    </p:animEffect>
                                    <p:set>
                                      <p:cBhvr>
                                        <p:cTn id="28" dur="1" fill="hold">
                                          <p:stCondLst>
                                            <p:cond delay="499"/>
                                          </p:stCondLst>
                                        </p:cTn>
                                        <p:tgtEl>
                                          <p:spTgt spid="69"/>
                                        </p:tgtEl>
                                        <p:attrNameLst>
                                          <p:attrName>style.visibility</p:attrName>
                                        </p:attrNameLst>
                                      </p:cBhvr>
                                      <p:to>
                                        <p:strVal val="hidden"/>
                                      </p:to>
                                    </p:set>
                                  </p:childTnLst>
                                </p:cTn>
                              </p:par>
                              <p:par>
                                <p:cTn id="29" presetID="9" presetClass="exit" presetSubtype="0" fill="hold" grpId="0" nodeType="withEffect">
                                  <p:stCondLst>
                                    <p:cond delay="0"/>
                                  </p:stCondLst>
                                  <p:childTnLst>
                                    <p:animEffect transition="out" filter="dissolve">
                                      <p:cBhvr>
                                        <p:cTn id="30" dur="500"/>
                                        <p:tgtEl>
                                          <p:spTgt spid="70"/>
                                        </p:tgtEl>
                                      </p:cBhvr>
                                    </p:animEffect>
                                    <p:set>
                                      <p:cBhvr>
                                        <p:cTn id="31" dur="1" fill="hold">
                                          <p:stCondLst>
                                            <p:cond delay="499"/>
                                          </p:stCondLst>
                                        </p:cTn>
                                        <p:tgtEl>
                                          <p:spTgt spid="70"/>
                                        </p:tgtEl>
                                        <p:attrNameLst>
                                          <p:attrName>style.visibility</p:attrName>
                                        </p:attrNameLst>
                                      </p:cBhvr>
                                      <p:to>
                                        <p:strVal val="hidden"/>
                                      </p:to>
                                    </p:set>
                                  </p:childTnLst>
                                </p:cTn>
                              </p:par>
                              <p:par>
                                <p:cTn id="32" presetID="9" presetClass="exit" presetSubtype="0" fill="hold" grpId="0" nodeType="withEffect">
                                  <p:stCondLst>
                                    <p:cond delay="0"/>
                                  </p:stCondLst>
                                  <p:childTnLst>
                                    <p:animEffect transition="out" filter="dissolve">
                                      <p:cBhvr>
                                        <p:cTn id="33" dur="500"/>
                                        <p:tgtEl>
                                          <p:spTgt spid="71"/>
                                        </p:tgtEl>
                                      </p:cBhvr>
                                    </p:animEffect>
                                    <p:set>
                                      <p:cBhvr>
                                        <p:cTn id="34" dur="1" fill="hold">
                                          <p:stCondLst>
                                            <p:cond delay="499"/>
                                          </p:stCondLst>
                                        </p:cTn>
                                        <p:tgtEl>
                                          <p:spTgt spid="71"/>
                                        </p:tgtEl>
                                        <p:attrNameLst>
                                          <p:attrName>style.visibility</p:attrName>
                                        </p:attrNameLst>
                                      </p:cBhvr>
                                      <p:to>
                                        <p:strVal val="hidden"/>
                                      </p:to>
                                    </p:set>
                                  </p:childTnLst>
                                </p:cTn>
                              </p:par>
                              <p:par>
                                <p:cTn id="35" presetID="9" presetClass="exit" presetSubtype="0" fill="hold" grpId="0" nodeType="withEffect">
                                  <p:stCondLst>
                                    <p:cond delay="0"/>
                                  </p:stCondLst>
                                  <p:childTnLst>
                                    <p:animEffect transition="out" filter="dissolve">
                                      <p:cBhvr>
                                        <p:cTn id="36" dur="500"/>
                                        <p:tgtEl>
                                          <p:spTgt spid="72"/>
                                        </p:tgtEl>
                                      </p:cBhvr>
                                    </p:animEffect>
                                    <p:set>
                                      <p:cBhvr>
                                        <p:cTn id="37" dur="1" fill="hold">
                                          <p:stCondLst>
                                            <p:cond delay="499"/>
                                          </p:stCondLst>
                                        </p:cTn>
                                        <p:tgtEl>
                                          <p:spTgt spid="72"/>
                                        </p:tgtEl>
                                        <p:attrNameLst>
                                          <p:attrName>style.visibility</p:attrName>
                                        </p:attrNameLst>
                                      </p:cBhvr>
                                      <p:to>
                                        <p:strVal val="hidden"/>
                                      </p:to>
                                    </p:set>
                                  </p:childTnLst>
                                </p:cTn>
                              </p:par>
                              <p:par>
                                <p:cTn id="38" presetID="9" presetClass="exit" presetSubtype="0" fill="hold" grpId="0" nodeType="withEffect">
                                  <p:stCondLst>
                                    <p:cond delay="0"/>
                                  </p:stCondLst>
                                  <p:childTnLst>
                                    <p:animEffect transition="out" filter="dissolve">
                                      <p:cBhvr>
                                        <p:cTn id="39" dur="500"/>
                                        <p:tgtEl>
                                          <p:spTgt spid="73"/>
                                        </p:tgtEl>
                                      </p:cBhvr>
                                    </p:animEffect>
                                    <p:set>
                                      <p:cBhvr>
                                        <p:cTn id="40" dur="1" fill="hold">
                                          <p:stCondLst>
                                            <p:cond delay="499"/>
                                          </p:stCondLst>
                                        </p:cTn>
                                        <p:tgtEl>
                                          <p:spTgt spid="73"/>
                                        </p:tgtEl>
                                        <p:attrNameLst>
                                          <p:attrName>style.visibility</p:attrName>
                                        </p:attrNameLst>
                                      </p:cBhvr>
                                      <p:to>
                                        <p:strVal val="hidden"/>
                                      </p:to>
                                    </p:set>
                                  </p:childTnLst>
                                </p:cTn>
                              </p:par>
                              <p:par>
                                <p:cTn id="41" presetID="9" presetClass="exit" presetSubtype="0" fill="hold" grpId="0" nodeType="withEffect">
                                  <p:stCondLst>
                                    <p:cond delay="0"/>
                                  </p:stCondLst>
                                  <p:childTnLst>
                                    <p:animEffect transition="out" filter="dissolve">
                                      <p:cBhvr>
                                        <p:cTn id="42" dur="500"/>
                                        <p:tgtEl>
                                          <p:spTgt spid="74"/>
                                        </p:tgtEl>
                                      </p:cBhvr>
                                    </p:animEffect>
                                    <p:set>
                                      <p:cBhvr>
                                        <p:cTn id="43" dur="1" fill="hold">
                                          <p:stCondLst>
                                            <p:cond delay="499"/>
                                          </p:stCondLst>
                                        </p:cTn>
                                        <p:tgtEl>
                                          <p:spTgt spid="74"/>
                                        </p:tgtEl>
                                        <p:attrNameLst>
                                          <p:attrName>style.visibility</p:attrName>
                                        </p:attrNameLst>
                                      </p:cBhvr>
                                      <p:to>
                                        <p:strVal val="hidden"/>
                                      </p:to>
                                    </p:set>
                                  </p:childTnLst>
                                </p:cTn>
                              </p:par>
                              <p:par>
                                <p:cTn id="44" presetID="9" presetClass="exit" presetSubtype="0" fill="hold" grpId="0" nodeType="withEffect">
                                  <p:stCondLst>
                                    <p:cond delay="0"/>
                                  </p:stCondLst>
                                  <p:childTnLst>
                                    <p:animEffect transition="out" filter="dissolve">
                                      <p:cBhvr>
                                        <p:cTn id="45" dur="500"/>
                                        <p:tgtEl>
                                          <p:spTgt spid="75"/>
                                        </p:tgtEl>
                                      </p:cBhvr>
                                    </p:animEffect>
                                    <p:set>
                                      <p:cBhvr>
                                        <p:cTn id="46" dur="1" fill="hold">
                                          <p:stCondLst>
                                            <p:cond delay="499"/>
                                          </p:stCondLst>
                                        </p:cTn>
                                        <p:tgtEl>
                                          <p:spTgt spid="75"/>
                                        </p:tgtEl>
                                        <p:attrNameLst>
                                          <p:attrName>style.visibility</p:attrName>
                                        </p:attrNameLst>
                                      </p:cBhvr>
                                      <p:to>
                                        <p:strVal val="hidden"/>
                                      </p:to>
                                    </p:set>
                                  </p:childTnLst>
                                </p:cTn>
                              </p:par>
                              <p:par>
                                <p:cTn id="47" presetID="9" presetClass="exit" presetSubtype="0" fill="hold" grpId="0" nodeType="withEffect">
                                  <p:stCondLst>
                                    <p:cond delay="0"/>
                                  </p:stCondLst>
                                  <p:childTnLst>
                                    <p:animEffect transition="out" filter="dissolve">
                                      <p:cBhvr>
                                        <p:cTn id="48" dur="500"/>
                                        <p:tgtEl>
                                          <p:spTgt spid="76"/>
                                        </p:tgtEl>
                                      </p:cBhvr>
                                    </p:animEffect>
                                    <p:set>
                                      <p:cBhvr>
                                        <p:cTn id="49" dur="1" fill="hold">
                                          <p:stCondLst>
                                            <p:cond delay="499"/>
                                          </p:stCondLst>
                                        </p:cTn>
                                        <p:tgtEl>
                                          <p:spTgt spid="76"/>
                                        </p:tgtEl>
                                        <p:attrNameLst>
                                          <p:attrName>style.visibility</p:attrName>
                                        </p:attrNameLst>
                                      </p:cBhvr>
                                      <p:to>
                                        <p:strVal val="hidden"/>
                                      </p:to>
                                    </p:set>
                                  </p:childTnLst>
                                </p:cTn>
                              </p:par>
                              <p:par>
                                <p:cTn id="50" presetID="9" presetClass="exit" presetSubtype="0" fill="hold" grpId="0" nodeType="withEffect">
                                  <p:stCondLst>
                                    <p:cond delay="0"/>
                                  </p:stCondLst>
                                  <p:childTnLst>
                                    <p:animEffect transition="out" filter="dissolve">
                                      <p:cBhvr>
                                        <p:cTn id="51" dur="500"/>
                                        <p:tgtEl>
                                          <p:spTgt spid="77"/>
                                        </p:tgtEl>
                                      </p:cBhvr>
                                    </p:animEffect>
                                    <p:set>
                                      <p:cBhvr>
                                        <p:cTn id="52" dur="1" fill="hold">
                                          <p:stCondLst>
                                            <p:cond delay="499"/>
                                          </p:stCondLst>
                                        </p:cTn>
                                        <p:tgtEl>
                                          <p:spTgt spid="77"/>
                                        </p:tgtEl>
                                        <p:attrNameLst>
                                          <p:attrName>style.visibility</p:attrName>
                                        </p:attrNameLst>
                                      </p:cBhvr>
                                      <p:to>
                                        <p:strVal val="hidden"/>
                                      </p:to>
                                    </p:set>
                                  </p:childTnLst>
                                </p:cTn>
                              </p:par>
                              <p:par>
                                <p:cTn id="53" presetID="9" presetClass="exit" presetSubtype="0" fill="hold" grpId="0" nodeType="withEffect">
                                  <p:stCondLst>
                                    <p:cond delay="0"/>
                                  </p:stCondLst>
                                  <p:childTnLst>
                                    <p:animEffect transition="out" filter="dissolve">
                                      <p:cBhvr>
                                        <p:cTn id="54" dur="500"/>
                                        <p:tgtEl>
                                          <p:spTgt spid="78"/>
                                        </p:tgtEl>
                                      </p:cBhvr>
                                    </p:animEffect>
                                    <p:set>
                                      <p:cBhvr>
                                        <p:cTn id="55" dur="1" fill="hold">
                                          <p:stCondLst>
                                            <p:cond delay="499"/>
                                          </p:stCondLst>
                                        </p:cTn>
                                        <p:tgtEl>
                                          <p:spTgt spid="78"/>
                                        </p:tgtEl>
                                        <p:attrNameLst>
                                          <p:attrName>style.visibility</p:attrName>
                                        </p:attrNameLst>
                                      </p:cBhvr>
                                      <p:to>
                                        <p:strVal val="hidden"/>
                                      </p:to>
                                    </p:set>
                                  </p:childTnLst>
                                </p:cTn>
                              </p:par>
                              <p:par>
                                <p:cTn id="56" presetID="9" presetClass="exit" presetSubtype="0" fill="hold" grpId="0" nodeType="withEffect">
                                  <p:stCondLst>
                                    <p:cond delay="0"/>
                                  </p:stCondLst>
                                  <p:childTnLst>
                                    <p:animEffect transition="out" filter="dissolve">
                                      <p:cBhvr>
                                        <p:cTn id="57" dur="500"/>
                                        <p:tgtEl>
                                          <p:spTgt spid="79"/>
                                        </p:tgtEl>
                                      </p:cBhvr>
                                    </p:animEffect>
                                    <p:set>
                                      <p:cBhvr>
                                        <p:cTn id="58" dur="1" fill="hold">
                                          <p:stCondLst>
                                            <p:cond delay="499"/>
                                          </p:stCondLst>
                                        </p:cTn>
                                        <p:tgtEl>
                                          <p:spTgt spid="79"/>
                                        </p:tgtEl>
                                        <p:attrNameLst>
                                          <p:attrName>style.visibility</p:attrName>
                                        </p:attrNameLst>
                                      </p:cBhvr>
                                      <p:to>
                                        <p:strVal val="hidden"/>
                                      </p:to>
                                    </p:set>
                                  </p:childTnLst>
                                </p:cTn>
                              </p:par>
                              <p:par>
                                <p:cTn id="59" presetID="9" presetClass="exit" presetSubtype="0" fill="hold" grpId="0" nodeType="withEffect">
                                  <p:stCondLst>
                                    <p:cond delay="0"/>
                                  </p:stCondLst>
                                  <p:childTnLst>
                                    <p:animEffect transition="out" filter="dissolve">
                                      <p:cBhvr>
                                        <p:cTn id="60" dur="500"/>
                                        <p:tgtEl>
                                          <p:spTgt spid="80"/>
                                        </p:tgtEl>
                                      </p:cBhvr>
                                    </p:animEffect>
                                    <p:set>
                                      <p:cBhvr>
                                        <p:cTn id="61" dur="1" fill="hold">
                                          <p:stCondLst>
                                            <p:cond delay="499"/>
                                          </p:stCondLst>
                                        </p:cTn>
                                        <p:tgtEl>
                                          <p:spTgt spid="80"/>
                                        </p:tgtEl>
                                        <p:attrNameLst>
                                          <p:attrName>style.visibility</p:attrName>
                                        </p:attrNameLst>
                                      </p:cBhvr>
                                      <p:to>
                                        <p:strVal val="hidden"/>
                                      </p:to>
                                    </p:set>
                                  </p:childTnLst>
                                </p:cTn>
                              </p:par>
                            </p:childTnLst>
                          </p:cTn>
                        </p:par>
                      </p:childTnLst>
                    </p:cTn>
                  </p:par>
                  <p:par>
                    <p:cTn id="62" fill="hold">
                      <p:stCondLst>
                        <p:cond delay="indefinite"/>
                      </p:stCondLst>
                      <p:childTnLst>
                        <p:par>
                          <p:cTn id="63" fill="hold">
                            <p:stCondLst>
                              <p:cond delay="0"/>
                            </p:stCondLst>
                            <p:childTnLst>
                              <p:par>
                                <p:cTn id="64" presetID="9" presetClass="entr" presetSubtype="0" fill="hold" grpId="0" nodeType="clickEffect">
                                  <p:stCondLst>
                                    <p:cond delay="0"/>
                                  </p:stCondLst>
                                  <p:childTnLst>
                                    <p:set>
                                      <p:cBhvr>
                                        <p:cTn id="65" dur="1" fill="hold">
                                          <p:stCondLst>
                                            <p:cond delay="0"/>
                                          </p:stCondLst>
                                        </p:cTn>
                                        <p:tgtEl>
                                          <p:spTgt spid="16"/>
                                        </p:tgtEl>
                                        <p:attrNameLst>
                                          <p:attrName>style.visibility</p:attrName>
                                        </p:attrNameLst>
                                      </p:cBhvr>
                                      <p:to>
                                        <p:strVal val="visible"/>
                                      </p:to>
                                    </p:set>
                                    <p:animEffect transition="in" filter="dissolve">
                                      <p:cBhvr>
                                        <p:cTn id="66" dur="500"/>
                                        <p:tgtEl>
                                          <p:spTgt spid="16"/>
                                        </p:tgtEl>
                                      </p:cBhvr>
                                    </p:animEffect>
                                  </p:childTnLst>
                                </p:cTn>
                              </p:par>
                              <p:par>
                                <p:cTn id="67" presetID="9" presetClass="entr" presetSubtype="0" fill="hold" grpId="0" nodeType="withEffect">
                                  <p:stCondLst>
                                    <p:cond delay="0"/>
                                  </p:stCondLst>
                                  <p:childTnLst>
                                    <p:set>
                                      <p:cBhvr>
                                        <p:cTn id="68" dur="1" fill="hold">
                                          <p:stCondLst>
                                            <p:cond delay="0"/>
                                          </p:stCondLst>
                                        </p:cTn>
                                        <p:tgtEl>
                                          <p:spTgt spid="17"/>
                                        </p:tgtEl>
                                        <p:attrNameLst>
                                          <p:attrName>style.visibility</p:attrName>
                                        </p:attrNameLst>
                                      </p:cBhvr>
                                      <p:to>
                                        <p:strVal val="visible"/>
                                      </p:to>
                                    </p:set>
                                    <p:animEffect transition="in" filter="dissolve">
                                      <p:cBhvr>
                                        <p:cTn id="69" dur="500"/>
                                        <p:tgtEl>
                                          <p:spTgt spid="17"/>
                                        </p:tgtEl>
                                      </p:cBhvr>
                                    </p:animEffect>
                                  </p:childTnLst>
                                </p:cTn>
                              </p:par>
                              <p:par>
                                <p:cTn id="70" presetID="9" presetClass="entr" presetSubtype="0" fill="hold" grpId="0" nodeType="withEffect">
                                  <p:stCondLst>
                                    <p:cond delay="0"/>
                                  </p:stCondLst>
                                  <p:childTnLst>
                                    <p:set>
                                      <p:cBhvr>
                                        <p:cTn id="71" dur="1" fill="hold">
                                          <p:stCondLst>
                                            <p:cond delay="0"/>
                                          </p:stCondLst>
                                        </p:cTn>
                                        <p:tgtEl>
                                          <p:spTgt spid="18"/>
                                        </p:tgtEl>
                                        <p:attrNameLst>
                                          <p:attrName>style.visibility</p:attrName>
                                        </p:attrNameLst>
                                      </p:cBhvr>
                                      <p:to>
                                        <p:strVal val="visible"/>
                                      </p:to>
                                    </p:set>
                                    <p:animEffect transition="in" filter="dissolve">
                                      <p:cBhvr>
                                        <p:cTn id="72" dur="500"/>
                                        <p:tgtEl>
                                          <p:spTgt spid="18"/>
                                        </p:tgtEl>
                                      </p:cBhvr>
                                    </p:animEffect>
                                  </p:childTnLst>
                                </p:cTn>
                              </p:par>
                              <p:par>
                                <p:cTn id="73" presetID="9" presetClass="entr" presetSubtype="0" fill="hold" grpId="0" nodeType="withEffect">
                                  <p:stCondLst>
                                    <p:cond delay="0"/>
                                  </p:stCondLst>
                                  <p:childTnLst>
                                    <p:set>
                                      <p:cBhvr>
                                        <p:cTn id="74" dur="1" fill="hold">
                                          <p:stCondLst>
                                            <p:cond delay="0"/>
                                          </p:stCondLst>
                                        </p:cTn>
                                        <p:tgtEl>
                                          <p:spTgt spid="19"/>
                                        </p:tgtEl>
                                        <p:attrNameLst>
                                          <p:attrName>style.visibility</p:attrName>
                                        </p:attrNameLst>
                                      </p:cBhvr>
                                      <p:to>
                                        <p:strVal val="visible"/>
                                      </p:to>
                                    </p:set>
                                    <p:animEffect transition="in" filter="dissolve">
                                      <p:cBhvr>
                                        <p:cTn id="75" dur="500"/>
                                        <p:tgtEl>
                                          <p:spTgt spid="19"/>
                                        </p:tgtEl>
                                      </p:cBhvr>
                                    </p:animEffect>
                                  </p:childTnLst>
                                </p:cTn>
                              </p:par>
                              <p:par>
                                <p:cTn id="76" presetID="9" presetClass="entr" presetSubtype="0" fill="hold" grpId="0" nodeType="withEffect">
                                  <p:stCondLst>
                                    <p:cond delay="0"/>
                                  </p:stCondLst>
                                  <p:childTnLst>
                                    <p:set>
                                      <p:cBhvr>
                                        <p:cTn id="77" dur="1" fill="hold">
                                          <p:stCondLst>
                                            <p:cond delay="0"/>
                                          </p:stCondLst>
                                        </p:cTn>
                                        <p:tgtEl>
                                          <p:spTgt spid="20"/>
                                        </p:tgtEl>
                                        <p:attrNameLst>
                                          <p:attrName>style.visibility</p:attrName>
                                        </p:attrNameLst>
                                      </p:cBhvr>
                                      <p:to>
                                        <p:strVal val="visible"/>
                                      </p:to>
                                    </p:set>
                                    <p:animEffect transition="in" filter="dissolve">
                                      <p:cBhvr>
                                        <p:cTn id="78" dur="500"/>
                                        <p:tgtEl>
                                          <p:spTgt spid="20"/>
                                        </p:tgtEl>
                                      </p:cBhvr>
                                    </p:animEffect>
                                  </p:childTnLst>
                                </p:cTn>
                              </p:par>
                              <p:par>
                                <p:cTn id="79" presetID="9" presetClass="entr" presetSubtype="0" fill="hold" grpId="0" nodeType="withEffect">
                                  <p:stCondLst>
                                    <p:cond delay="0"/>
                                  </p:stCondLst>
                                  <p:childTnLst>
                                    <p:set>
                                      <p:cBhvr>
                                        <p:cTn id="80" dur="1" fill="hold">
                                          <p:stCondLst>
                                            <p:cond delay="0"/>
                                          </p:stCondLst>
                                        </p:cTn>
                                        <p:tgtEl>
                                          <p:spTgt spid="21"/>
                                        </p:tgtEl>
                                        <p:attrNameLst>
                                          <p:attrName>style.visibility</p:attrName>
                                        </p:attrNameLst>
                                      </p:cBhvr>
                                      <p:to>
                                        <p:strVal val="visible"/>
                                      </p:to>
                                    </p:set>
                                    <p:animEffect transition="in" filter="dissolve">
                                      <p:cBhvr>
                                        <p:cTn id="81" dur="500"/>
                                        <p:tgtEl>
                                          <p:spTgt spid="21"/>
                                        </p:tgtEl>
                                      </p:cBhvr>
                                    </p:animEffect>
                                  </p:childTnLst>
                                </p:cTn>
                              </p:par>
                              <p:par>
                                <p:cTn id="82" presetID="9" presetClass="entr" presetSubtype="0" fill="hold" grpId="0" nodeType="withEffect">
                                  <p:stCondLst>
                                    <p:cond delay="0"/>
                                  </p:stCondLst>
                                  <p:childTnLst>
                                    <p:set>
                                      <p:cBhvr>
                                        <p:cTn id="83" dur="1" fill="hold">
                                          <p:stCondLst>
                                            <p:cond delay="0"/>
                                          </p:stCondLst>
                                        </p:cTn>
                                        <p:tgtEl>
                                          <p:spTgt spid="3"/>
                                        </p:tgtEl>
                                        <p:attrNameLst>
                                          <p:attrName>style.visibility</p:attrName>
                                        </p:attrNameLst>
                                      </p:cBhvr>
                                      <p:to>
                                        <p:strVal val="visible"/>
                                      </p:to>
                                    </p:set>
                                    <p:animEffect transition="in" filter="dissolve">
                                      <p:cBhvr>
                                        <p:cTn id="84" dur="500"/>
                                        <p:tgtEl>
                                          <p:spTgt spid="3"/>
                                        </p:tgtEl>
                                      </p:cBhvr>
                                    </p:animEffect>
                                  </p:childTnLst>
                                </p:cTn>
                              </p:par>
                              <p:par>
                                <p:cTn id="85" presetID="9" presetClass="entr" presetSubtype="0" fill="hold" grpId="0" nodeType="withEffect">
                                  <p:stCondLst>
                                    <p:cond delay="0"/>
                                  </p:stCondLst>
                                  <p:childTnLst>
                                    <p:set>
                                      <p:cBhvr>
                                        <p:cTn id="86" dur="1" fill="hold">
                                          <p:stCondLst>
                                            <p:cond delay="0"/>
                                          </p:stCondLst>
                                        </p:cTn>
                                        <p:tgtEl>
                                          <p:spTgt spid="8"/>
                                        </p:tgtEl>
                                        <p:attrNameLst>
                                          <p:attrName>style.visibility</p:attrName>
                                        </p:attrNameLst>
                                      </p:cBhvr>
                                      <p:to>
                                        <p:strVal val="visible"/>
                                      </p:to>
                                    </p:set>
                                    <p:animEffect transition="in" filter="dissolve">
                                      <p:cBhvr>
                                        <p:cTn id="87" dur="500"/>
                                        <p:tgtEl>
                                          <p:spTgt spid="8"/>
                                        </p:tgtEl>
                                      </p:cBhvr>
                                    </p:animEffect>
                                  </p:childTnLst>
                                </p:cTn>
                              </p:par>
                              <p:par>
                                <p:cTn id="88" presetID="9" presetClass="entr" presetSubtype="0" fill="hold" grpId="0" nodeType="withEffect">
                                  <p:stCondLst>
                                    <p:cond delay="0"/>
                                  </p:stCondLst>
                                  <p:childTnLst>
                                    <p:set>
                                      <p:cBhvr>
                                        <p:cTn id="89" dur="1" fill="hold">
                                          <p:stCondLst>
                                            <p:cond delay="0"/>
                                          </p:stCondLst>
                                        </p:cTn>
                                        <p:tgtEl>
                                          <p:spTgt spid="10"/>
                                        </p:tgtEl>
                                        <p:attrNameLst>
                                          <p:attrName>style.visibility</p:attrName>
                                        </p:attrNameLst>
                                      </p:cBhvr>
                                      <p:to>
                                        <p:strVal val="visible"/>
                                      </p:to>
                                    </p:set>
                                    <p:animEffect transition="in" filter="dissolve">
                                      <p:cBhvr>
                                        <p:cTn id="90" dur="500"/>
                                        <p:tgtEl>
                                          <p:spTgt spid="10"/>
                                        </p:tgtEl>
                                      </p:cBhvr>
                                    </p:animEffect>
                                  </p:childTnLst>
                                </p:cTn>
                              </p:par>
                              <p:par>
                                <p:cTn id="91" presetID="9" presetClass="entr" presetSubtype="0" fill="hold" grpId="0" nodeType="withEffect">
                                  <p:stCondLst>
                                    <p:cond delay="0"/>
                                  </p:stCondLst>
                                  <p:childTnLst>
                                    <p:set>
                                      <p:cBhvr>
                                        <p:cTn id="92" dur="1" fill="hold">
                                          <p:stCondLst>
                                            <p:cond delay="0"/>
                                          </p:stCondLst>
                                        </p:cTn>
                                        <p:tgtEl>
                                          <p:spTgt spid="13"/>
                                        </p:tgtEl>
                                        <p:attrNameLst>
                                          <p:attrName>style.visibility</p:attrName>
                                        </p:attrNameLst>
                                      </p:cBhvr>
                                      <p:to>
                                        <p:strVal val="visible"/>
                                      </p:to>
                                    </p:set>
                                    <p:animEffect transition="in" filter="dissolve">
                                      <p:cBhvr>
                                        <p:cTn id="93" dur="500"/>
                                        <p:tgtEl>
                                          <p:spTgt spid="13"/>
                                        </p:tgtEl>
                                      </p:cBhvr>
                                    </p:animEffect>
                                  </p:childTnLst>
                                </p:cTn>
                              </p:par>
                              <p:par>
                                <p:cTn id="94" presetID="9" presetClass="entr" presetSubtype="0" fill="hold" grpId="0" nodeType="withEffect">
                                  <p:stCondLst>
                                    <p:cond delay="0"/>
                                  </p:stCondLst>
                                  <p:childTnLst>
                                    <p:set>
                                      <p:cBhvr>
                                        <p:cTn id="95" dur="1" fill="hold">
                                          <p:stCondLst>
                                            <p:cond delay="0"/>
                                          </p:stCondLst>
                                        </p:cTn>
                                        <p:tgtEl>
                                          <p:spTgt spid="14"/>
                                        </p:tgtEl>
                                        <p:attrNameLst>
                                          <p:attrName>style.visibility</p:attrName>
                                        </p:attrNameLst>
                                      </p:cBhvr>
                                      <p:to>
                                        <p:strVal val="visible"/>
                                      </p:to>
                                    </p:set>
                                    <p:animEffect transition="in" filter="dissolve">
                                      <p:cBhvr>
                                        <p:cTn id="96" dur="500"/>
                                        <p:tgtEl>
                                          <p:spTgt spid="14"/>
                                        </p:tgtEl>
                                      </p:cBhvr>
                                    </p:animEffect>
                                  </p:childTnLst>
                                </p:cTn>
                              </p:par>
                              <p:par>
                                <p:cTn id="97" presetID="9" presetClass="entr" presetSubtype="0" fill="hold" grpId="0" nodeType="withEffect">
                                  <p:stCondLst>
                                    <p:cond delay="0"/>
                                  </p:stCondLst>
                                  <p:childTnLst>
                                    <p:set>
                                      <p:cBhvr>
                                        <p:cTn id="98" dur="1" fill="hold">
                                          <p:stCondLst>
                                            <p:cond delay="0"/>
                                          </p:stCondLst>
                                        </p:cTn>
                                        <p:tgtEl>
                                          <p:spTgt spid="24"/>
                                        </p:tgtEl>
                                        <p:attrNameLst>
                                          <p:attrName>style.visibility</p:attrName>
                                        </p:attrNameLst>
                                      </p:cBhvr>
                                      <p:to>
                                        <p:strVal val="visible"/>
                                      </p:to>
                                    </p:set>
                                    <p:animEffect transition="in" filter="dissolve">
                                      <p:cBhvr>
                                        <p:cTn id="99" dur="500"/>
                                        <p:tgtEl>
                                          <p:spTgt spid="24"/>
                                        </p:tgtEl>
                                      </p:cBhvr>
                                    </p:animEffect>
                                  </p:childTnLst>
                                </p:cTn>
                              </p:par>
                              <p:par>
                                <p:cTn id="100" presetID="9" presetClass="entr" presetSubtype="0" fill="hold" grpId="0" nodeType="withEffect">
                                  <p:stCondLst>
                                    <p:cond delay="0"/>
                                  </p:stCondLst>
                                  <p:childTnLst>
                                    <p:set>
                                      <p:cBhvr>
                                        <p:cTn id="101" dur="1" fill="hold">
                                          <p:stCondLst>
                                            <p:cond delay="0"/>
                                          </p:stCondLst>
                                        </p:cTn>
                                        <p:tgtEl>
                                          <p:spTgt spid="25"/>
                                        </p:tgtEl>
                                        <p:attrNameLst>
                                          <p:attrName>style.visibility</p:attrName>
                                        </p:attrNameLst>
                                      </p:cBhvr>
                                      <p:to>
                                        <p:strVal val="visible"/>
                                      </p:to>
                                    </p:set>
                                    <p:animEffect transition="in" filter="dissolve">
                                      <p:cBhvr>
                                        <p:cTn id="102" dur="500"/>
                                        <p:tgtEl>
                                          <p:spTgt spid="25"/>
                                        </p:tgtEl>
                                      </p:cBhvr>
                                    </p:animEffect>
                                  </p:childTnLst>
                                </p:cTn>
                              </p:par>
                              <p:par>
                                <p:cTn id="103" presetID="9" presetClass="entr" presetSubtype="0" fill="hold" grpId="0" nodeType="withEffect">
                                  <p:stCondLst>
                                    <p:cond delay="0"/>
                                  </p:stCondLst>
                                  <p:childTnLst>
                                    <p:set>
                                      <p:cBhvr>
                                        <p:cTn id="104" dur="1" fill="hold">
                                          <p:stCondLst>
                                            <p:cond delay="0"/>
                                          </p:stCondLst>
                                        </p:cTn>
                                        <p:tgtEl>
                                          <p:spTgt spid="26"/>
                                        </p:tgtEl>
                                        <p:attrNameLst>
                                          <p:attrName>style.visibility</p:attrName>
                                        </p:attrNameLst>
                                      </p:cBhvr>
                                      <p:to>
                                        <p:strVal val="visible"/>
                                      </p:to>
                                    </p:set>
                                    <p:animEffect transition="in" filter="dissolve">
                                      <p:cBhvr>
                                        <p:cTn id="105" dur="500"/>
                                        <p:tgtEl>
                                          <p:spTgt spid="26"/>
                                        </p:tgtEl>
                                      </p:cBhvr>
                                    </p:animEffect>
                                  </p:childTnLst>
                                </p:cTn>
                              </p:par>
                              <p:par>
                                <p:cTn id="106" presetID="9" presetClass="entr" presetSubtype="0" fill="hold" grpId="0" nodeType="withEffect">
                                  <p:stCondLst>
                                    <p:cond delay="0"/>
                                  </p:stCondLst>
                                  <p:childTnLst>
                                    <p:set>
                                      <p:cBhvr>
                                        <p:cTn id="107" dur="1" fill="hold">
                                          <p:stCondLst>
                                            <p:cond delay="0"/>
                                          </p:stCondLst>
                                        </p:cTn>
                                        <p:tgtEl>
                                          <p:spTgt spid="27"/>
                                        </p:tgtEl>
                                        <p:attrNameLst>
                                          <p:attrName>style.visibility</p:attrName>
                                        </p:attrNameLst>
                                      </p:cBhvr>
                                      <p:to>
                                        <p:strVal val="visible"/>
                                      </p:to>
                                    </p:set>
                                    <p:animEffect transition="in" filter="dissolve">
                                      <p:cBhvr>
                                        <p:cTn id="108" dur="500"/>
                                        <p:tgtEl>
                                          <p:spTgt spid="27"/>
                                        </p:tgtEl>
                                      </p:cBhvr>
                                    </p:animEffect>
                                  </p:childTnLst>
                                </p:cTn>
                              </p:par>
                              <p:par>
                                <p:cTn id="109" presetID="9" presetClass="entr" presetSubtype="0" fill="hold" grpId="0" nodeType="withEffect">
                                  <p:stCondLst>
                                    <p:cond delay="0"/>
                                  </p:stCondLst>
                                  <p:childTnLst>
                                    <p:set>
                                      <p:cBhvr>
                                        <p:cTn id="110" dur="1" fill="hold">
                                          <p:stCondLst>
                                            <p:cond delay="0"/>
                                          </p:stCondLst>
                                        </p:cTn>
                                        <p:tgtEl>
                                          <p:spTgt spid="28"/>
                                        </p:tgtEl>
                                        <p:attrNameLst>
                                          <p:attrName>style.visibility</p:attrName>
                                        </p:attrNameLst>
                                      </p:cBhvr>
                                      <p:to>
                                        <p:strVal val="visible"/>
                                      </p:to>
                                    </p:set>
                                    <p:animEffect transition="in" filter="dissolve">
                                      <p:cBhvr>
                                        <p:cTn id="111" dur="500"/>
                                        <p:tgtEl>
                                          <p:spTgt spid="28"/>
                                        </p:tgtEl>
                                      </p:cBhvr>
                                    </p:animEffect>
                                  </p:childTnLst>
                                </p:cTn>
                              </p:par>
                              <p:par>
                                <p:cTn id="112" presetID="9" presetClass="entr" presetSubtype="0" fill="hold" grpId="0" nodeType="withEffect">
                                  <p:stCondLst>
                                    <p:cond delay="0"/>
                                  </p:stCondLst>
                                  <p:childTnLst>
                                    <p:set>
                                      <p:cBhvr>
                                        <p:cTn id="113" dur="1" fill="hold">
                                          <p:stCondLst>
                                            <p:cond delay="0"/>
                                          </p:stCondLst>
                                        </p:cTn>
                                        <p:tgtEl>
                                          <p:spTgt spid="29"/>
                                        </p:tgtEl>
                                        <p:attrNameLst>
                                          <p:attrName>style.visibility</p:attrName>
                                        </p:attrNameLst>
                                      </p:cBhvr>
                                      <p:to>
                                        <p:strVal val="visible"/>
                                      </p:to>
                                    </p:set>
                                    <p:animEffect transition="in" filter="dissolve">
                                      <p:cBhvr>
                                        <p:cTn id="114" dur="500"/>
                                        <p:tgtEl>
                                          <p:spTgt spid="29"/>
                                        </p:tgtEl>
                                      </p:cBhvr>
                                    </p:animEffect>
                                  </p:childTnLst>
                                </p:cTn>
                              </p:par>
                              <p:par>
                                <p:cTn id="115" presetID="9" presetClass="entr" presetSubtype="0" fill="hold" grpId="0" nodeType="withEffect">
                                  <p:stCondLst>
                                    <p:cond delay="0"/>
                                  </p:stCondLst>
                                  <p:childTnLst>
                                    <p:set>
                                      <p:cBhvr>
                                        <p:cTn id="116" dur="1" fill="hold">
                                          <p:stCondLst>
                                            <p:cond delay="0"/>
                                          </p:stCondLst>
                                        </p:cTn>
                                        <p:tgtEl>
                                          <p:spTgt spid="30"/>
                                        </p:tgtEl>
                                        <p:attrNameLst>
                                          <p:attrName>style.visibility</p:attrName>
                                        </p:attrNameLst>
                                      </p:cBhvr>
                                      <p:to>
                                        <p:strVal val="visible"/>
                                      </p:to>
                                    </p:set>
                                    <p:animEffect transition="in" filter="dissolve">
                                      <p:cBhvr>
                                        <p:cTn id="117" dur="500"/>
                                        <p:tgtEl>
                                          <p:spTgt spid="30"/>
                                        </p:tgtEl>
                                      </p:cBhvr>
                                    </p:animEffect>
                                  </p:childTnLst>
                                </p:cTn>
                              </p:par>
                              <p:par>
                                <p:cTn id="118" presetID="9" presetClass="entr" presetSubtype="0" fill="hold" grpId="0" nodeType="withEffect">
                                  <p:stCondLst>
                                    <p:cond delay="0"/>
                                  </p:stCondLst>
                                  <p:childTnLst>
                                    <p:set>
                                      <p:cBhvr>
                                        <p:cTn id="119" dur="1" fill="hold">
                                          <p:stCondLst>
                                            <p:cond delay="0"/>
                                          </p:stCondLst>
                                        </p:cTn>
                                        <p:tgtEl>
                                          <p:spTgt spid="31"/>
                                        </p:tgtEl>
                                        <p:attrNameLst>
                                          <p:attrName>style.visibility</p:attrName>
                                        </p:attrNameLst>
                                      </p:cBhvr>
                                      <p:to>
                                        <p:strVal val="visible"/>
                                      </p:to>
                                    </p:set>
                                    <p:animEffect transition="in" filter="dissolve">
                                      <p:cBhvr>
                                        <p:cTn id="120" dur="500"/>
                                        <p:tgtEl>
                                          <p:spTgt spid="31"/>
                                        </p:tgtEl>
                                      </p:cBhvr>
                                    </p:animEffect>
                                  </p:childTnLst>
                                </p:cTn>
                              </p:par>
                              <p:par>
                                <p:cTn id="121" presetID="9" presetClass="entr" presetSubtype="0" fill="hold" grpId="0" nodeType="withEffect">
                                  <p:stCondLst>
                                    <p:cond delay="0"/>
                                  </p:stCondLst>
                                  <p:childTnLst>
                                    <p:set>
                                      <p:cBhvr>
                                        <p:cTn id="122" dur="1" fill="hold">
                                          <p:stCondLst>
                                            <p:cond delay="0"/>
                                          </p:stCondLst>
                                        </p:cTn>
                                        <p:tgtEl>
                                          <p:spTgt spid="32"/>
                                        </p:tgtEl>
                                        <p:attrNameLst>
                                          <p:attrName>style.visibility</p:attrName>
                                        </p:attrNameLst>
                                      </p:cBhvr>
                                      <p:to>
                                        <p:strVal val="visible"/>
                                      </p:to>
                                    </p:set>
                                    <p:animEffect transition="in" filter="dissolve">
                                      <p:cBhvr>
                                        <p:cTn id="123" dur="500"/>
                                        <p:tgtEl>
                                          <p:spTgt spid="32"/>
                                        </p:tgtEl>
                                      </p:cBhvr>
                                    </p:animEffect>
                                  </p:childTnLst>
                                </p:cTn>
                              </p:par>
                              <p:par>
                                <p:cTn id="124" presetID="9" presetClass="entr" presetSubtype="0" fill="hold" grpId="0" nodeType="withEffect">
                                  <p:stCondLst>
                                    <p:cond delay="0"/>
                                  </p:stCondLst>
                                  <p:childTnLst>
                                    <p:set>
                                      <p:cBhvr>
                                        <p:cTn id="125" dur="1" fill="hold">
                                          <p:stCondLst>
                                            <p:cond delay="0"/>
                                          </p:stCondLst>
                                        </p:cTn>
                                        <p:tgtEl>
                                          <p:spTgt spid="33"/>
                                        </p:tgtEl>
                                        <p:attrNameLst>
                                          <p:attrName>style.visibility</p:attrName>
                                        </p:attrNameLst>
                                      </p:cBhvr>
                                      <p:to>
                                        <p:strVal val="visible"/>
                                      </p:to>
                                    </p:set>
                                    <p:animEffect transition="in" filter="dissolve">
                                      <p:cBhvr>
                                        <p:cTn id="126" dur="500"/>
                                        <p:tgtEl>
                                          <p:spTgt spid="33"/>
                                        </p:tgtEl>
                                      </p:cBhvr>
                                    </p:animEffect>
                                  </p:childTnLst>
                                </p:cTn>
                              </p:par>
                              <p:par>
                                <p:cTn id="127" presetID="9" presetClass="entr" presetSubtype="0" fill="hold" grpId="0" nodeType="withEffect">
                                  <p:stCondLst>
                                    <p:cond delay="0"/>
                                  </p:stCondLst>
                                  <p:childTnLst>
                                    <p:set>
                                      <p:cBhvr>
                                        <p:cTn id="128" dur="1" fill="hold">
                                          <p:stCondLst>
                                            <p:cond delay="0"/>
                                          </p:stCondLst>
                                        </p:cTn>
                                        <p:tgtEl>
                                          <p:spTgt spid="34"/>
                                        </p:tgtEl>
                                        <p:attrNameLst>
                                          <p:attrName>style.visibility</p:attrName>
                                        </p:attrNameLst>
                                      </p:cBhvr>
                                      <p:to>
                                        <p:strVal val="visible"/>
                                      </p:to>
                                    </p:set>
                                    <p:animEffect transition="in" filter="dissolve">
                                      <p:cBhvr>
                                        <p:cTn id="129" dur="500"/>
                                        <p:tgtEl>
                                          <p:spTgt spid="34"/>
                                        </p:tgtEl>
                                      </p:cBhvr>
                                    </p:animEffect>
                                  </p:childTnLst>
                                </p:cTn>
                              </p:par>
                              <p:par>
                                <p:cTn id="130" presetID="9" presetClass="entr" presetSubtype="0" fill="hold" grpId="0" nodeType="withEffect">
                                  <p:stCondLst>
                                    <p:cond delay="0"/>
                                  </p:stCondLst>
                                  <p:childTnLst>
                                    <p:set>
                                      <p:cBhvr>
                                        <p:cTn id="131" dur="1" fill="hold">
                                          <p:stCondLst>
                                            <p:cond delay="0"/>
                                          </p:stCondLst>
                                        </p:cTn>
                                        <p:tgtEl>
                                          <p:spTgt spid="35"/>
                                        </p:tgtEl>
                                        <p:attrNameLst>
                                          <p:attrName>style.visibility</p:attrName>
                                        </p:attrNameLst>
                                      </p:cBhvr>
                                      <p:to>
                                        <p:strVal val="visible"/>
                                      </p:to>
                                    </p:set>
                                    <p:animEffect transition="in" filter="dissolve">
                                      <p:cBhvr>
                                        <p:cTn id="132" dur="500"/>
                                        <p:tgtEl>
                                          <p:spTgt spid="35"/>
                                        </p:tgtEl>
                                      </p:cBhvr>
                                    </p:animEffect>
                                  </p:childTnLst>
                                </p:cTn>
                              </p:par>
                              <p:par>
                                <p:cTn id="133" presetID="9" presetClass="entr" presetSubtype="0" fill="hold" grpId="0" nodeType="withEffect">
                                  <p:stCondLst>
                                    <p:cond delay="0"/>
                                  </p:stCondLst>
                                  <p:childTnLst>
                                    <p:set>
                                      <p:cBhvr>
                                        <p:cTn id="134" dur="1" fill="hold">
                                          <p:stCondLst>
                                            <p:cond delay="0"/>
                                          </p:stCondLst>
                                        </p:cTn>
                                        <p:tgtEl>
                                          <p:spTgt spid="36"/>
                                        </p:tgtEl>
                                        <p:attrNameLst>
                                          <p:attrName>style.visibility</p:attrName>
                                        </p:attrNameLst>
                                      </p:cBhvr>
                                      <p:to>
                                        <p:strVal val="visible"/>
                                      </p:to>
                                    </p:set>
                                    <p:animEffect transition="in" filter="dissolve">
                                      <p:cBhvr>
                                        <p:cTn id="135" dur="500"/>
                                        <p:tgtEl>
                                          <p:spTgt spid="36"/>
                                        </p:tgtEl>
                                      </p:cBhvr>
                                    </p:animEffect>
                                  </p:childTnLst>
                                </p:cTn>
                              </p:par>
                            </p:childTnLst>
                          </p:cTn>
                        </p:par>
                      </p:childTnLst>
                    </p:cTn>
                  </p:par>
                  <p:par>
                    <p:cTn id="136" fill="hold">
                      <p:stCondLst>
                        <p:cond delay="indefinite"/>
                      </p:stCondLst>
                      <p:childTnLst>
                        <p:par>
                          <p:cTn id="137" fill="hold">
                            <p:stCondLst>
                              <p:cond delay="0"/>
                            </p:stCondLst>
                            <p:childTnLst>
                              <p:par>
                                <p:cTn id="138" presetID="9" presetClass="entr" presetSubtype="0" fill="hold" grpId="0" nodeType="clickEffect">
                                  <p:stCondLst>
                                    <p:cond delay="0"/>
                                  </p:stCondLst>
                                  <p:childTnLst>
                                    <p:set>
                                      <p:cBhvr>
                                        <p:cTn id="139" dur="1" fill="hold">
                                          <p:stCondLst>
                                            <p:cond delay="0"/>
                                          </p:stCondLst>
                                        </p:cTn>
                                        <p:tgtEl>
                                          <p:spTgt spid="37"/>
                                        </p:tgtEl>
                                        <p:attrNameLst>
                                          <p:attrName>style.visibility</p:attrName>
                                        </p:attrNameLst>
                                      </p:cBhvr>
                                      <p:to>
                                        <p:strVal val="visible"/>
                                      </p:to>
                                    </p:set>
                                    <p:animEffect transition="in" filter="dissolve">
                                      <p:cBhvr>
                                        <p:cTn id="140" dur="500"/>
                                        <p:tgtEl>
                                          <p:spTgt spid="37"/>
                                        </p:tgtEl>
                                      </p:cBhvr>
                                    </p:animEffect>
                                  </p:childTnLst>
                                </p:cTn>
                              </p:par>
                              <p:par>
                                <p:cTn id="141" presetID="9" presetClass="entr" presetSubtype="0" fill="hold" grpId="0" nodeType="withEffect">
                                  <p:stCondLst>
                                    <p:cond delay="0"/>
                                  </p:stCondLst>
                                  <p:childTnLst>
                                    <p:set>
                                      <p:cBhvr>
                                        <p:cTn id="142" dur="1" fill="hold">
                                          <p:stCondLst>
                                            <p:cond delay="0"/>
                                          </p:stCondLst>
                                        </p:cTn>
                                        <p:tgtEl>
                                          <p:spTgt spid="38"/>
                                        </p:tgtEl>
                                        <p:attrNameLst>
                                          <p:attrName>style.visibility</p:attrName>
                                        </p:attrNameLst>
                                      </p:cBhvr>
                                      <p:to>
                                        <p:strVal val="visible"/>
                                      </p:to>
                                    </p:set>
                                    <p:animEffect transition="in" filter="dissolve">
                                      <p:cBhvr>
                                        <p:cTn id="143" dur="500"/>
                                        <p:tgtEl>
                                          <p:spTgt spid="38"/>
                                        </p:tgtEl>
                                      </p:cBhvr>
                                    </p:animEffect>
                                  </p:childTnLst>
                                </p:cTn>
                              </p:par>
                              <p:par>
                                <p:cTn id="144" presetID="9" presetClass="entr" presetSubtype="0" fill="hold" grpId="0" nodeType="withEffect">
                                  <p:stCondLst>
                                    <p:cond delay="0"/>
                                  </p:stCondLst>
                                  <p:childTnLst>
                                    <p:set>
                                      <p:cBhvr>
                                        <p:cTn id="145" dur="1" fill="hold">
                                          <p:stCondLst>
                                            <p:cond delay="0"/>
                                          </p:stCondLst>
                                        </p:cTn>
                                        <p:tgtEl>
                                          <p:spTgt spid="39"/>
                                        </p:tgtEl>
                                        <p:attrNameLst>
                                          <p:attrName>style.visibility</p:attrName>
                                        </p:attrNameLst>
                                      </p:cBhvr>
                                      <p:to>
                                        <p:strVal val="visible"/>
                                      </p:to>
                                    </p:set>
                                    <p:animEffect transition="in" filter="dissolve">
                                      <p:cBhvr>
                                        <p:cTn id="146" dur="500"/>
                                        <p:tgtEl>
                                          <p:spTgt spid="39"/>
                                        </p:tgtEl>
                                      </p:cBhvr>
                                    </p:animEffect>
                                  </p:childTnLst>
                                </p:cTn>
                              </p:par>
                              <p:par>
                                <p:cTn id="147" presetID="9" presetClass="entr" presetSubtype="0" fill="hold" grpId="0" nodeType="withEffect">
                                  <p:stCondLst>
                                    <p:cond delay="0"/>
                                  </p:stCondLst>
                                  <p:childTnLst>
                                    <p:set>
                                      <p:cBhvr>
                                        <p:cTn id="148" dur="1" fill="hold">
                                          <p:stCondLst>
                                            <p:cond delay="0"/>
                                          </p:stCondLst>
                                        </p:cTn>
                                        <p:tgtEl>
                                          <p:spTgt spid="40"/>
                                        </p:tgtEl>
                                        <p:attrNameLst>
                                          <p:attrName>style.visibility</p:attrName>
                                        </p:attrNameLst>
                                      </p:cBhvr>
                                      <p:to>
                                        <p:strVal val="visible"/>
                                      </p:to>
                                    </p:set>
                                    <p:animEffect transition="in" filter="dissolve">
                                      <p:cBhvr>
                                        <p:cTn id="149" dur="500"/>
                                        <p:tgtEl>
                                          <p:spTgt spid="40"/>
                                        </p:tgtEl>
                                      </p:cBhvr>
                                    </p:animEffect>
                                  </p:childTnLst>
                                </p:cTn>
                              </p:par>
                              <p:par>
                                <p:cTn id="150" presetID="9" presetClass="entr" presetSubtype="0" fill="hold" grpId="0" nodeType="withEffect">
                                  <p:stCondLst>
                                    <p:cond delay="0"/>
                                  </p:stCondLst>
                                  <p:childTnLst>
                                    <p:set>
                                      <p:cBhvr>
                                        <p:cTn id="151" dur="1" fill="hold">
                                          <p:stCondLst>
                                            <p:cond delay="0"/>
                                          </p:stCondLst>
                                        </p:cTn>
                                        <p:tgtEl>
                                          <p:spTgt spid="41"/>
                                        </p:tgtEl>
                                        <p:attrNameLst>
                                          <p:attrName>style.visibility</p:attrName>
                                        </p:attrNameLst>
                                      </p:cBhvr>
                                      <p:to>
                                        <p:strVal val="visible"/>
                                      </p:to>
                                    </p:set>
                                    <p:animEffect transition="in" filter="dissolve">
                                      <p:cBhvr>
                                        <p:cTn id="152" dur="500"/>
                                        <p:tgtEl>
                                          <p:spTgt spid="41"/>
                                        </p:tgtEl>
                                      </p:cBhvr>
                                    </p:animEffect>
                                  </p:childTnLst>
                                </p:cTn>
                              </p:par>
                              <p:par>
                                <p:cTn id="153" presetID="9" presetClass="entr" presetSubtype="0" fill="hold" grpId="0" nodeType="withEffect">
                                  <p:stCondLst>
                                    <p:cond delay="0"/>
                                  </p:stCondLst>
                                  <p:childTnLst>
                                    <p:set>
                                      <p:cBhvr>
                                        <p:cTn id="154" dur="1" fill="hold">
                                          <p:stCondLst>
                                            <p:cond delay="0"/>
                                          </p:stCondLst>
                                        </p:cTn>
                                        <p:tgtEl>
                                          <p:spTgt spid="42"/>
                                        </p:tgtEl>
                                        <p:attrNameLst>
                                          <p:attrName>style.visibility</p:attrName>
                                        </p:attrNameLst>
                                      </p:cBhvr>
                                      <p:to>
                                        <p:strVal val="visible"/>
                                      </p:to>
                                    </p:set>
                                    <p:animEffect transition="in" filter="dissolve">
                                      <p:cBhvr>
                                        <p:cTn id="155" dur="500"/>
                                        <p:tgtEl>
                                          <p:spTgt spid="42"/>
                                        </p:tgtEl>
                                      </p:cBhvr>
                                    </p:animEffect>
                                  </p:childTnLst>
                                </p:cTn>
                              </p:par>
                              <p:par>
                                <p:cTn id="156" presetID="9" presetClass="entr" presetSubtype="0" fill="hold" grpId="0" nodeType="withEffect">
                                  <p:stCondLst>
                                    <p:cond delay="0"/>
                                  </p:stCondLst>
                                  <p:childTnLst>
                                    <p:set>
                                      <p:cBhvr>
                                        <p:cTn id="157" dur="1" fill="hold">
                                          <p:stCondLst>
                                            <p:cond delay="0"/>
                                          </p:stCondLst>
                                        </p:cTn>
                                        <p:tgtEl>
                                          <p:spTgt spid="43"/>
                                        </p:tgtEl>
                                        <p:attrNameLst>
                                          <p:attrName>style.visibility</p:attrName>
                                        </p:attrNameLst>
                                      </p:cBhvr>
                                      <p:to>
                                        <p:strVal val="visible"/>
                                      </p:to>
                                    </p:set>
                                    <p:animEffect transition="in" filter="dissolve">
                                      <p:cBhvr>
                                        <p:cTn id="158" dur="500"/>
                                        <p:tgtEl>
                                          <p:spTgt spid="43"/>
                                        </p:tgtEl>
                                      </p:cBhvr>
                                    </p:animEffect>
                                  </p:childTnLst>
                                </p:cTn>
                              </p:par>
                              <p:par>
                                <p:cTn id="159" presetID="9" presetClass="entr" presetSubtype="0" fill="hold" grpId="0" nodeType="withEffect">
                                  <p:stCondLst>
                                    <p:cond delay="0"/>
                                  </p:stCondLst>
                                  <p:childTnLst>
                                    <p:set>
                                      <p:cBhvr>
                                        <p:cTn id="160" dur="1" fill="hold">
                                          <p:stCondLst>
                                            <p:cond delay="0"/>
                                          </p:stCondLst>
                                        </p:cTn>
                                        <p:tgtEl>
                                          <p:spTgt spid="44"/>
                                        </p:tgtEl>
                                        <p:attrNameLst>
                                          <p:attrName>style.visibility</p:attrName>
                                        </p:attrNameLst>
                                      </p:cBhvr>
                                      <p:to>
                                        <p:strVal val="visible"/>
                                      </p:to>
                                    </p:set>
                                    <p:animEffect transition="in" filter="dissolve">
                                      <p:cBhvr>
                                        <p:cTn id="161" dur="500"/>
                                        <p:tgtEl>
                                          <p:spTgt spid="44"/>
                                        </p:tgtEl>
                                      </p:cBhvr>
                                    </p:animEffect>
                                  </p:childTnLst>
                                </p:cTn>
                              </p:par>
                              <p:par>
                                <p:cTn id="162" presetID="9" presetClass="entr" presetSubtype="0" fill="hold" grpId="0" nodeType="withEffect">
                                  <p:stCondLst>
                                    <p:cond delay="0"/>
                                  </p:stCondLst>
                                  <p:childTnLst>
                                    <p:set>
                                      <p:cBhvr>
                                        <p:cTn id="163" dur="1" fill="hold">
                                          <p:stCondLst>
                                            <p:cond delay="0"/>
                                          </p:stCondLst>
                                        </p:cTn>
                                        <p:tgtEl>
                                          <p:spTgt spid="45"/>
                                        </p:tgtEl>
                                        <p:attrNameLst>
                                          <p:attrName>style.visibility</p:attrName>
                                        </p:attrNameLst>
                                      </p:cBhvr>
                                      <p:to>
                                        <p:strVal val="visible"/>
                                      </p:to>
                                    </p:set>
                                    <p:animEffect transition="in" filter="dissolve">
                                      <p:cBhvr>
                                        <p:cTn id="164" dur="500"/>
                                        <p:tgtEl>
                                          <p:spTgt spid="45"/>
                                        </p:tgtEl>
                                      </p:cBhvr>
                                    </p:animEffect>
                                  </p:childTnLst>
                                </p:cTn>
                              </p:par>
                              <p:par>
                                <p:cTn id="165" presetID="9" presetClass="entr" presetSubtype="0" fill="hold" grpId="0" nodeType="withEffect">
                                  <p:stCondLst>
                                    <p:cond delay="0"/>
                                  </p:stCondLst>
                                  <p:childTnLst>
                                    <p:set>
                                      <p:cBhvr>
                                        <p:cTn id="166" dur="1" fill="hold">
                                          <p:stCondLst>
                                            <p:cond delay="0"/>
                                          </p:stCondLst>
                                        </p:cTn>
                                        <p:tgtEl>
                                          <p:spTgt spid="46"/>
                                        </p:tgtEl>
                                        <p:attrNameLst>
                                          <p:attrName>style.visibility</p:attrName>
                                        </p:attrNameLst>
                                      </p:cBhvr>
                                      <p:to>
                                        <p:strVal val="visible"/>
                                      </p:to>
                                    </p:set>
                                    <p:animEffect transition="in" filter="dissolve">
                                      <p:cBhvr>
                                        <p:cTn id="167" dur="500"/>
                                        <p:tgtEl>
                                          <p:spTgt spid="46"/>
                                        </p:tgtEl>
                                      </p:cBhvr>
                                    </p:animEffect>
                                  </p:childTnLst>
                                </p:cTn>
                              </p:par>
                              <p:par>
                                <p:cTn id="168" presetID="9" presetClass="entr" presetSubtype="0" fill="hold" grpId="0" nodeType="withEffect">
                                  <p:stCondLst>
                                    <p:cond delay="0"/>
                                  </p:stCondLst>
                                  <p:childTnLst>
                                    <p:set>
                                      <p:cBhvr>
                                        <p:cTn id="169" dur="1" fill="hold">
                                          <p:stCondLst>
                                            <p:cond delay="0"/>
                                          </p:stCondLst>
                                        </p:cTn>
                                        <p:tgtEl>
                                          <p:spTgt spid="47"/>
                                        </p:tgtEl>
                                        <p:attrNameLst>
                                          <p:attrName>style.visibility</p:attrName>
                                        </p:attrNameLst>
                                      </p:cBhvr>
                                      <p:to>
                                        <p:strVal val="visible"/>
                                      </p:to>
                                    </p:set>
                                    <p:animEffect transition="in" filter="dissolve">
                                      <p:cBhvr>
                                        <p:cTn id="170" dur="500"/>
                                        <p:tgtEl>
                                          <p:spTgt spid="47"/>
                                        </p:tgtEl>
                                      </p:cBhvr>
                                    </p:animEffect>
                                  </p:childTnLst>
                                </p:cTn>
                              </p:par>
                              <p:par>
                                <p:cTn id="171" presetID="9" presetClass="entr" presetSubtype="0" fill="hold" grpId="0" nodeType="withEffect">
                                  <p:stCondLst>
                                    <p:cond delay="0"/>
                                  </p:stCondLst>
                                  <p:childTnLst>
                                    <p:set>
                                      <p:cBhvr>
                                        <p:cTn id="172" dur="1" fill="hold">
                                          <p:stCondLst>
                                            <p:cond delay="0"/>
                                          </p:stCondLst>
                                        </p:cTn>
                                        <p:tgtEl>
                                          <p:spTgt spid="48"/>
                                        </p:tgtEl>
                                        <p:attrNameLst>
                                          <p:attrName>style.visibility</p:attrName>
                                        </p:attrNameLst>
                                      </p:cBhvr>
                                      <p:to>
                                        <p:strVal val="visible"/>
                                      </p:to>
                                    </p:set>
                                    <p:animEffect transition="in" filter="dissolve">
                                      <p:cBhvr>
                                        <p:cTn id="173" dur="500"/>
                                        <p:tgtEl>
                                          <p:spTgt spid="48"/>
                                        </p:tgtEl>
                                      </p:cBhvr>
                                    </p:animEffect>
                                  </p:childTnLst>
                                </p:cTn>
                              </p:par>
                              <p:par>
                                <p:cTn id="174" presetID="9" presetClass="entr" presetSubtype="0" fill="hold" grpId="0" nodeType="withEffect">
                                  <p:stCondLst>
                                    <p:cond delay="0"/>
                                  </p:stCondLst>
                                  <p:childTnLst>
                                    <p:set>
                                      <p:cBhvr>
                                        <p:cTn id="175" dur="1" fill="hold">
                                          <p:stCondLst>
                                            <p:cond delay="0"/>
                                          </p:stCondLst>
                                        </p:cTn>
                                        <p:tgtEl>
                                          <p:spTgt spid="49"/>
                                        </p:tgtEl>
                                        <p:attrNameLst>
                                          <p:attrName>style.visibility</p:attrName>
                                        </p:attrNameLst>
                                      </p:cBhvr>
                                      <p:to>
                                        <p:strVal val="visible"/>
                                      </p:to>
                                    </p:set>
                                    <p:animEffect transition="in" filter="dissolve">
                                      <p:cBhvr>
                                        <p:cTn id="176" dur="500"/>
                                        <p:tgtEl>
                                          <p:spTgt spid="49"/>
                                        </p:tgtEl>
                                      </p:cBhvr>
                                    </p:animEffect>
                                  </p:childTnLst>
                                </p:cTn>
                              </p:par>
                              <p:par>
                                <p:cTn id="177" presetID="9" presetClass="entr" presetSubtype="0" fill="hold" grpId="0" nodeType="withEffect">
                                  <p:stCondLst>
                                    <p:cond delay="0"/>
                                  </p:stCondLst>
                                  <p:childTnLst>
                                    <p:set>
                                      <p:cBhvr>
                                        <p:cTn id="178" dur="1" fill="hold">
                                          <p:stCondLst>
                                            <p:cond delay="0"/>
                                          </p:stCondLst>
                                        </p:cTn>
                                        <p:tgtEl>
                                          <p:spTgt spid="50"/>
                                        </p:tgtEl>
                                        <p:attrNameLst>
                                          <p:attrName>style.visibility</p:attrName>
                                        </p:attrNameLst>
                                      </p:cBhvr>
                                      <p:to>
                                        <p:strVal val="visible"/>
                                      </p:to>
                                    </p:set>
                                    <p:animEffect transition="in" filter="dissolve">
                                      <p:cBhvr>
                                        <p:cTn id="179" dur="500"/>
                                        <p:tgtEl>
                                          <p:spTgt spid="50"/>
                                        </p:tgtEl>
                                      </p:cBhvr>
                                    </p:animEffect>
                                  </p:childTnLst>
                                </p:cTn>
                              </p:par>
                              <p:par>
                                <p:cTn id="180" presetID="9" presetClass="entr" presetSubtype="0" fill="hold" grpId="0" nodeType="withEffect">
                                  <p:stCondLst>
                                    <p:cond delay="0"/>
                                  </p:stCondLst>
                                  <p:childTnLst>
                                    <p:set>
                                      <p:cBhvr>
                                        <p:cTn id="181" dur="1" fill="hold">
                                          <p:stCondLst>
                                            <p:cond delay="0"/>
                                          </p:stCondLst>
                                        </p:cTn>
                                        <p:tgtEl>
                                          <p:spTgt spid="51"/>
                                        </p:tgtEl>
                                        <p:attrNameLst>
                                          <p:attrName>style.visibility</p:attrName>
                                        </p:attrNameLst>
                                      </p:cBhvr>
                                      <p:to>
                                        <p:strVal val="visible"/>
                                      </p:to>
                                    </p:set>
                                    <p:animEffect transition="in" filter="dissolve">
                                      <p:cBhvr>
                                        <p:cTn id="182" dur="500"/>
                                        <p:tgtEl>
                                          <p:spTgt spid="51"/>
                                        </p:tgtEl>
                                      </p:cBhvr>
                                    </p:animEffect>
                                  </p:childTnLst>
                                </p:cTn>
                              </p:par>
                              <p:par>
                                <p:cTn id="183" presetID="9" presetClass="entr" presetSubtype="0" fill="hold" grpId="0" nodeType="withEffect">
                                  <p:stCondLst>
                                    <p:cond delay="0"/>
                                  </p:stCondLst>
                                  <p:childTnLst>
                                    <p:set>
                                      <p:cBhvr>
                                        <p:cTn id="184" dur="1" fill="hold">
                                          <p:stCondLst>
                                            <p:cond delay="0"/>
                                          </p:stCondLst>
                                        </p:cTn>
                                        <p:tgtEl>
                                          <p:spTgt spid="52"/>
                                        </p:tgtEl>
                                        <p:attrNameLst>
                                          <p:attrName>style.visibility</p:attrName>
                                        </p:attrNameLst>
                                      </p:cBhvr>
                                      <p:to>
                                        <p:strVal val="visible"/>
                                      </p:to>
                                    </p:set>
                                    <p:animEffect transition="in" filter="dissolve">
                                      <p:cBhvr>
                                        <p:cTn id="185" dur="500"/>
                                        <p:tgtEl>
                                          <p:spTgt spid="52"/>
                                        </p:tgtEl>
                                      </p:cBhvr>
                                    </p:animEffect>
                                  </p:childTnLst>
                                </p:cTn>
                              </p:par>
                              <p:par>
                                <p:cTn id="186" presetID="9" presetClass="entr" presetSubtype="0" fill="hold" grpId="0" nodeType="withEffect">
                                  <p:stCondLst>
                                    <p:cond delay="0"/>
                                  </p:stCondLst>
                                  <p:childTnLst>
                                    <p:set>
                                      <p:cBhvr>
                                        <p:cTn id="187" dur="1" fill="hold">
                                          <p:stCondLst>
                                            <p:cond delay="0"/>
                                          </p:stCondLst>
                                        </p:cTn>
                                        <p:tgtEl>
                                          <p:spTgt spid="53"/>
                                        </p:tgtEl>
                                        <p:attrNameLst>
                                          <p:attrName>style.visibility</p:attrName>
                                        </p:attrNameLst>
                                      </p:cBhvr>
                                      <p:to>
                                        <p:strVal val="visible"/>
                                      </p:to>
                                    </p:set>
                                    <p:animEffect transition="in" filter="dissolve">
                                      <p:cBhvr>
                                        <p:cTn id="188" dur="500"/>
                                        <p:tgtEl>
                                          <p:spTgt spid="53"/>
                                        </p:tgtEl>
                                      </p:cBhvr>
                                    </p:animEffect>
                                  </p:childTnLst>
                                </p:cTn>
                              </p:par>
                              <p:par>
                                <p:cTn id="189" presetID="9" presetClass="entr" presetSubtype="0" fill="hold" grpId="0" nodeType="withEffect">
                                  <p:stCondLst>
                                    <p:cond delay="0"/>
                                  </p:stCondLst>
                                  <p:childTnLst>
                                    <p:set>
                                      <p:cBhvr>
                                        <p:cTn id="190" dur="1" fill="hold">
                                          <p:stCondLst>
                                            <p:cond delay="0"/>
                                          </p:stCondLst>
                                        </p:cTn>
                                        <p:tgtEl>
                                          <p:spTgt spid="54"/>
                                        </p:tgtEl>
                                        <p:attrNameLst>
                                          <p:attrName>style.visibility</p:attrName>
                                        </p:attrNameLst>
                                      </p:cBhvr>
                                      <p:to>
                                        <p:strVal val="visible"/>
                                      </p:to>
                                    </p:set>
                                    <p:animEffect transition="in" filter="dissolve">
                                      <p:cBhvr>
                                        <p:cTn id="191" dur="500"/>
                                        <p:tgtEl>
                                          <p:spTgt spid="54"/>
                                        </p:tgtEl>
                                      </p:cBhvr>
                                    </p:animEffect>
                                  </p:childTnLst>
                                </p:cTn>
                              </p:par>
                              <p:par>
                                <p:cTn id="192" presetID="9" presetClass="entr" presetSubtype="0" fill="hold" grpId="0" nodeType="withEffect">
                                  <p:stCondLst>
                                    <p:cond delay="0"/>
                                  </p:stCondLst>
                                  <p:childTnLst>
                                    <p:set>
                                      <p:cBhvr>
                                        <p:cTn id="193" dur="1" fill="hold">
                                          <p:stCondLst>
                                            <p:cond delay="0"/>
                                          </p:stCondLst>
                                        </p:cTn>
                                        <p:tgtEl>
                                          <p:spTgt spid="55"/>
                                        </p:tgtEl>
                                        <p:attrNameLst>
                                          <p:attrName>style.visibility</p:attrName>
                                        </p:attrNameLst>
                                      </p:cBhvr>
                                      <p:to>
                                        <p:strVal val="visible"/>
                                      </p:to>
                                    </p:set>
                                    <p:animEffect transition="in" filter="dissolve">
                                      <p:cBhvr>
                                        <p:cTn id="194" dur="500"/>
                                        <p:tgtEl>
                                          <p:spTgt spid="55"/>
                                        </p:tgtEl>
                                      </p:cBhvr>
                                    </p:animEffect>
                                  </p:childTnLst>
                                </p:cTn>
                              </p:par>
                              <p:par>
                                <p:cTn id="195" presetID="9" presetClass="entr" presetSubtype="0" fill="hold" grpId="0" nodeType="withEffect">
                                  <p:stCondLst>
                                    <p:cond delay="0"/>
                                  </p:stCondLst>
                                  <p:childTnLst>
                                    <p:set>
                                      <p:cBhvr>
                                        <p:cTn id="196" dur="1" fill="hold">
                                          <p:stCondLst>
                                            <p:cond delay="0"/>
                                          </p:stCondLst>
                                        </p:cTn>
                                        <p:tgtEl>
                                          <p:spTgt spid="56"/>
                                        </p:tgtEl>
                                        <p:attrNameLst>
                                          <p:attrName>style.visibility</p:attrName>
                                        </p:attrNameLst>
                                      </p:cBhvr>
                                      <p:to>
                                        <p:strVal val="visible"/>
                                      </p:to>
                                    </p:set>
                                    <p:animEffect transition="in" filter="dissolve">
                                      <p:cBhvr>
                                        <p:cTn id="197" dur="500"/>
                                        <p:tgtEl>
                                          <p:spTgt spid="56"/>
                                        </p:tgtEl>
                                      </p:cBhvr>
                                    </p:animEffect>
                                  </p:childTnLst>
                                </p:cTn>
                              </p:par>
                              <p:par>
                                <p:cTn id="198" presetID="9" presetClass="entr" presetSubtype="0" fill="hold" grpId="0" nodeType="withEffect">
                                  <p:stCondLst>
                                    <p:cond delay="0"/>
                                  </p:stCondLst>
                                  <p:childTnLst>
                                    <p:set>
                                      <p:cBhvr>
                                        <p:cTn id="199" dur="1" fill="hold">
                                          <p:stCondLst>
                                            <p:cond delay="0"/>
                                          </p:stCondLst>
                                        </p:cTn>
                                        <p:tgtEl>
                                          <p:spTgt spid="57"/>
                                        </p:tgtEl>
                                        <p:attrNameLst>
                                          <p:attrName>style.visibility</p:attrName>
                                        </p:attrNameLst>
                                      </p:cBhvr>
                                      <p:to>
                                        <p:strVal val="visible"/>
                                      </p:to>
                                    </p:set>
                                    <p:animEffect transition="in" filter="dissolve">
                                      <p:cBhvr>
                                        <p:cTn id="200" dur="500"/>
                                        <p:tgtEl>
                                          <p:spTgt spid="57"/>
                                        </p:tgtEl>
                                      </p:cBhvr>
                                    </p:animEffect>
                                  </p:childTnLst>
                                </p:cTn>
                              </p:par>
                              <p:par>
                                <p:cTn id="201" presetID="9" presetClass="entr" presetSubtype="0" fill="hold" grpId="0" nodeType="withEffect">
                                  <p:stCondLst>
                                    <p:cond delay="0"/>
                                  </p:stCondLst>
                                  <p:childTnLst>
                                    <p:set>
                                      <p:cBhvr>
                                        <p:cTn id="202" dur="1" fill="hold">
                                          <p:stCondLst>
                                            <p:cond delay="0"/>
                                          </p:stCondLst>
                                        </p:cTn>
                                        <p:tgtEl>
                                          <p:spTgt spid="58"/>
                                        </p:tgtEl>
                                        <p:attrNameLst>
                                          <p:attrName>style.visibility</p:attrName>
                                        </p:attrNameLst>
                                      </p:cBhvr>
                                      <p:to>
                                        <p:strVal val="visible"/>
                                      </p:to>
                                    </p:set>
                                    <p:animEffect transition="in" filter="dissolve">
                                      <p:cBhvr>
                                        <p:cTn id="203" dur="500"/>
                                        <p:tgtEl>
                                          <p:spTgt spid="58"/>
                                        </p:tgtEl>
                                      </p:cBhvr>
                                    </p:animEffect>
                                  </p:childTnLst>
                                </p:cTn>
                              </p:par>
                              <p:par>
                                <p:cTn id="204" presetID="9" presetClass="entr" presetSubtype="0" fill="hold" grpId="0" nodeType="withEffect">
                                  <p:stCondLst>
                                    <p:cond delay="0"/>
                                  </p:stCondLst>
                                  <p:childTnLst>
                                    <p:set>
                                      <p:cBhvr>
                                        <p:cTn id="205" dur="1" fill="hold">
                                          <p:stCondLst>
                                            <p:cond delay="0"/>
                                          </p:stCondLst>
                                        </p:cTn>
                                        <p:tgtEl>
                                          <p:spTgt spid="59"/>
                                        </p:tgtEl>
                                        <p:attrNameLst>
                                          <p:attrName>style.visibility</p:attrName>
                                        </p:attrNameLst>
                                      </p:cBhvr>
                                      <p:to>
                                        <p:strVal val="visible"/>
                                      </p:to>
                                    </p:set>
                                    <p:animEffect transition="in" filter="dissolve">
                                      <p:cBhvr>
                                        <p:cTn id="206" dur="500"/>
                                        <p:tgtEl>
                                          <p:spTgt spid="59"/>
                                        </p:tgtEl>
                                      </p:cBhvr>
                                    </p:animEffect>
                                  </p:childTnLst>
                                </p:cTn>
                              </p:par>
                              <p:par>
                                <p:cTn id="207" presetID="9" presetClass="entr" presetSubtype="0" fill="hold" grpId="0" nodeType="withEffect">
                                  <p:stCondLst>
                                    <p:cond delay="0"/>
                                  </p:stCondLst>
                                  <p:childTnLst>
                                    <p:set>
                                      <p:cBhvr>
                                        <p:cTn id="208" dur="1" fill="hold">
                                          <p:stCondLst>
                                            <p:cond delay="0"/>
                                          </p:stCondLst>
                                        </p:cTn>
                                        <p:tgtEl>
                                          <p:spTgt spid="60"/>
                                        </p:tgtEl>
                                        <p:attrNameLst>
                                          <p:attrName>style.visibility</p:attrName>
                                        </p:attrNameLst>
                                      </p:cBhvr>
                                      <p:to>
                                        <p:strVal val="visible"/>
                                      </p:to>
                                    </p:set>
                                    <p:animEffect transition="in" filter="dissolve">
                                      <p:cBhvr>
                                        <p:cTn id="209" dur="500"/>
                                        <p:tgtEl>
                                          <p:spTgt spid="60"/>
                                        </p:tgtEl>
                                      </p:cBhvr>
                                    </p:animEffect>
                                  </p:childTnLst>
                                </p:cTn>
                              </p:par>
                            </p:childTnLst>
                          </p:cTn>
                        </p:par>
                      </p:childTnLst>
                    </p:cTn>
                  </p:par>
                  <p:par>
                    <p:cTn id="210" fill="hold">
                      <p:stCondLst>
                        <p:cond delay="indefinite"/>
                      </p:stCondLst>
                      <p:childTnLst>
                        <p:par>
                          <p:cTn id="211" fill="hold">
                            <p:stCondLst>
                              <p:cond delay="0"/>
                            </p:stCondLst>
                            <p:childTnLst>
                              <p:par>
                                <p:cTn id="212" presetID="9" presetClass="entr" presetSubtype="0" fill="hold" grpId="0" nodeType="clickEffect">
                                  <p:stCondLst>
                                    <p:cond delay="0"/>
                                  </p:stCondLst>
                                  <p:childTnLst>
                                    <p:set>
                                      <p:cBhvr>
                                        <p:cTn id="213" dur="1" fill="hold">
                                          <p:stCondLst>
                                            <p:cond delay="0"/>
                                          </p:stCondLst>
                                        </p:cTn>
                                        <p:tgtEl>
                                          <p:spTgt spid="7"/>
                                        </p:tgtEl>
                                        <p:attrNameLst>
                                          <p:attrName>style.visibility</p:attrName>
                                        </p:attrNameLst>
                                      </p:cBhvr>
                                      <p:to>
                                        <p:strVal val="visible"/>
                                      </p:to>
                                    </p:set>
                                    <p:animEffect transition="in" filter="dissolve">
                                      <p:cBhvr>
                                        <p:cTn id="214" dur="500"/>
                                        <p:tgtEl>
                                          <p:spTgt spid="7"/>
                                        </p:tgtEl>
                                      </p:cBhvr>
                                    </p:animEffect>
                                  </p:childTnLst>
                                </p:cTn>
                              </p:par>
                            </p:childTnLst>
                          </p:cTn>
                        </p:par>
                      </p:childTnLst>
                    </p:cTn>
                  </p:par>
                  <p:par>
                    <p:cTn id="215" fill="hold">
                      <p:stCondLst>
                        <p:cond delay="indefinite"/>
                      </p:stCondLst>
                      <p:childTnLst>
                        <p:par>
                          <p:cTn id="216" fill="hold">
                            <p:stCondLst>
                              <p:cond delay="0"/>
                            </p:stCondLst>
                            <p:childTnLst>
                              <p:par>
                                <p:cTn id="217" presetID="9" presetClass="entr" presetSubtype="0" fill="hold" nodeType="clickEffect">
                                  <p:stCondLst>
                                    <p:cond delay="0"/>
                                  </p:stCondLst>
                                  <p:childTnLst>
                                    <p:set>
                                      <p:cBhvr>
                                        <p:cTn id="218" dur="1" fill="hold">
                                          <p:stCondLst>
                                            <p:cond delay="0"/>
                                          </p:stCondLst>
                                        </p:cTn>
                                        <p:tgtEl>
                                          <p:spTgt spid="61"/>
                                        </p:tgtEl>
                                        <p:attrNameLst>
                                          <p:attrName>style.visibility</p:attrName>
                                        </p:attrNameLst>
                                      </p:cBhvr>
                                      <p:to>
                                        <p:strVal val="visible"/>
                                      </p:to>
                                    </p:set>
                                    <p:animEffect transition="in" filter="dissolve">
                                      <p:cBhvr>
                                        <p:cTn id="219" dur="500"/>
                                        <p:tgtEl>
                                          <p:spTgt spid="61"/>
                                        </p:tgtEl>
                                      </p:cBhvr>
                                    </p:animEffect>
                                  </p:childTnLst>
                                </p:cTn>
                              </p:par>
                            </p:childTnLst>
                          </p:cTn>
                        </p:par>
                      </p:childTnLst>
                    </p:cTn>
                  </p:par>
                  <p:par>
                    <p:cTn id="220" fill="hold">
                      <p:stCondLst>
                        <p:cond delay="indefinite"/>
                      </p:stCondLst>
                      <p:childTnLst>
                        <p:par>
                          <p:cTn id="221" fill="hold">
                            <p:stCondLst>
                              <p:cond delay="0"/>
                            </p:stCondLst>
                            <p:childTnLst>
                              <p:par>
                                <p:cTn id="222" presetID="9" presetClass="entr" presetSubtype="0" fill="hold" grpId="0" nodeType="clickEffect">
                                  <p:stCondLst>
                                    <p:cond delay="0"/>
                                  </p:stCondLst>
                                  <p:childTnLst>
                                    <p:set>
                                      <p:cBhvr>
                                        <p:cTn id="223" dur="1" fill="hold">
                                          <p:stCondLst>
                                            <p:cond delay="0"/>
                                          </p:stCondLst>
                                        </p:cTn>
                                        <p:tgtEl>
                                          <p:spTgt spid="63"/>
                                        </p:tgtEl>
                                        <p:attrNameLst>
                                          <p:attrName>style.visibility</p:attrName>
                                        </p:attrNameLst>
                                      </p:cBhvr>
                                      <p:to>
                                        <p:strVal val="visible"/>
                                      </p:to>
                                    </p:set>
                                    <p:animEffect transition="in" filter="dissolve">
                                      <p:cBhvr>
                                        <p:cTn id="224" dur="500"/>
                                        <p:tgtEl>
                                          <p:spTgt spid="63"/>
                                        </p:tgtEl>
                                      </p:cBhvr>
                                    </p:animEffect>
                                  </p:childTnLst>
                                </p:cTn>
                              </p:par>
                              <p:par>
                                <p:cTn id="225" presetID="9" presetClass="entr" presetSubtype="0" fill="hold" grpId="0" nodeType="withEffect">
                                  <p:stCondLst>
                                    <p:cond delay="0"/>
                                  </p:stCondLst>
                                  <p:childTnLst>
                                    <p:set>
                                      <p:cBhvr>
                                        <p:cTn id="226" dur="1" fill="hold">
                                          <p:stCondLst>
                                            <p:cond delay="0"/>
                                          </p:stCondLst>
                                        </p:cTn>
                                        <p:tgtEl>
                                          <p:spTgt spid="64"/>
                                        </p:tgtEl>
                                        <p:attrNameLst>
                                          <p:attrName>style.visibility</p:attrName>
                                        </p:attrNameLst>
                                      </p:cBhvr>
                                      <p:to>
                                        <p:strVal val="visible"/>
                                      </p:to>
                                    </p:set>
                                    <p:animEffect transition="in" filter="dissolve">
                                      <p:cBhvr>
                                        <p:cTn id="227" dur="500"/>
                                        <p:tgtEl>
                                          <p:spTgt spid="6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6" grpId="0" animBg="1"/>
      <p:bldP spid="17" grpId="0"/>
      <p:bldP spid="18" grpId="0" animBg="1"/>
      <p:bldP spid="19" grpId="0"/>
      <p:bldP spid="20" grpId="0" animBg="1"/>
      <p:bldP spid="21" grpId="0"/>
      <p:bldP spid="3" grpId="0" animBg="1"/>
      <p:bldP spid="8" grpId="0"/>
      <p:bldP spid="10" grpId="0" animBg="1"/>
      <p:bldP spid="13" grpId="0"/>
      <p:bldP spid="14" grpId="0" animBg="1"/>
      <p:bldP spid="24" grpId="0"/>
      <p:bldP spid="25" grpId="0" animBg="1"/>
      <p:bldP spid="26" grpId="0"/>
      <p:bldP spid="27" grpId="0" animBg="1"/>
      <p:bldP spid="28" grpId="0"/>
      <p:bldP spid="29" grpId="0" animBg="1"/>
      <p:bldP spid="30" grpId="0"/>
      <p:bldP spid="31" grpId="0" animBg="1"/>
      <p:bldP spid="32" grpId="0"/>
      <p:bldP spid="33" grpId="0" animBg="1"/>
      <p:bldP spid="34" grpId="0"/>
      <p:bldP spid="35" grpId="0" animBg="1"/>
      <p:bldP spid="36" grpId="0"/>
      <p:bldP spid="37" grpId="0" animBg="1"/>
      <p:bldP spid="38" grpId="0"/>
      <p:bldP spid="39" grpId="0" animBg="1"/>
      <p:bldP spid="40" grpId="0"/>
      <p:bldP spid="41" grpId="0" animBg="1"/>
      <p:bldP spid="42" grpId="0"/>
      <p:bldP spid="43" grpId="0" animBg="1"/>
      <p:bldP spid="44" grpId="0"/>
      <p:bldP spid="45" grpId="0" animBg="1"/>
      <p:bldP spid="46" grpId="0"/>
      <p:bldP spid="47" grpId="0" animBg="1"/>
      <p:bldP spid="48" grpId="0"/>
      <p:bldP spid="49" grpId="0" animBg="1"/>
      <p:bldP spid="50" grpId="0"/>
      <p:bldP spid="51" grpId="0" animBg="1"/>
      <p:bldP spid="52" grpId="0"/>
      <p:bldP spid="53" grpId="0" animBg="1"/>
      <p:bldP spid="54" grpId="0"/>
      <p:bldP spid="55" grpId="0" animBg="1"/>
      <p:bldP spid="56" grpId="0"/>
      <p:bldP spid="57" grpId="0" animBg="1"/>
      <p:bldP spid="58" grpId="0"/>
      <p:bldP spid="59" grpId="0" animBg="1"/>
      <p:bldP spid="60" grpId="0"/>
      <p:bldP spid="63" grpId="0" animBg="1"/>
      <p:bldP spid="64" grpId="0"/>
      <p:bldP spid="12" grpId="0" animBg="1"/>
      <p:bldP spid="23" grpId="0" animBg="1"/>
      <p:bldP spid="62" grpId="0" animBg="1"/>
      <p:bldP spid="65" grpId="0" animBg="1"/>
      <p:bldP spid="66" grpId="0" animBg="1"/>
      <p:bldP spid="67" grpId="0" animBg="1"/>
      <p:bldP spid="68" grpId="0" animBg="1"/>
      <p:bldP spid="69" grpId="0" animBg="1"/>
      <p:bldP spid="70" grpId="0" animBg="1"/>
      <p:bldP spid="71" grpId="0" animBg="1"/>
      <p:bldP spid="72" grpId="0" animBg="1"/>
      <p:bldP spid="73" grpId="0" animBg="1"/>
      <p:bldP spid="74" grpId="0" animBg="1"/>
      <p:bldP spid="75" grpId="0" animBg="1"/>
      <p:bldP spid="76" grpId="0" animBg="1"/>
      <p:bldP spid="77" grpId="0" animBg="1"/>
      <p:bldP spid="78" grpId="0" animBg="1"/>
      <p:bldP spid="79" grpId="0" animBg="1"/>
      <p:bldP spid="80"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2FCF44F-9BDB-699E-9C31-D344FC2055AE}"/>
            </a:ext>
          </a:extLst>
        </p:cNvPr>
        <p:cNvGrpSpPr/>
        <p:nvPr/>
      </p:nvGrpSpPr>
      <p:grpSpPr>
        <a:xfrm>
          <a:off x="0" y="0"/>
          <a:ext cx="0" cy="0"/>
          <a:chOff x="0" y="0"/>
          <a:chExt cx="0" cy="0"/>
        </a:xfrm>
      </p:grpSpPr>
      <p:sp>
        <p:nvSpPr>
          <p:cNvPr id="3" name="TextBox 2">
            <a:extLst>
              <a:ext uri="{FF2B5EF4-FFF2-40B4-BE49-F238E27FC236}">
                <a16:creationId xmlns:a16="http://schemas.microsoft.com/office/drawing/2014/main" id="{A10FF91A-2488-7EFB-F253-2B0C044BA1B6}"/>
              </a:ext>
            </a:extLst>
          </p:cNvPr>
          <p:cNvSpPr txBox="1"/>
          <p:nvPr/>
        </p:nvSpPr>
        <p:spPr>
          <a:xfrm>
            <a:off x="399389" y="616789"/>
            <a:ext cx="5696611" cy="2308324"/>
          </a:xfrm>
          <a:prstGeom prst="rect">
            <a:avLst/>
          </a:prstGeom>
          <a:noFill/>
        </p:spPr>
        <p:txBody>
          <a:bodyPr wrap="square">
            <a:spAutoFit/>
          </a:bodyPr>
          <a:lstStyle/>
          <a:p>
            <a:endParaRPr lang="en-US" b="1"/>
          </a:p>
          <a:p>
            <a:pPr marL="342900" indent="-342900">
              <a:buFont typeface="+mj-lt"/>
              <a:buAutoNum type="arabicPeriod"/>
            </a:pPr>
            <a:r>
              <a:rPr lang="en-US"/>
              <a:t>A unit test should</a:t>
            </a:r>
            <a:r>
              <a:rPr lang="en-US" b="1"/>
              <a:t> </a:t>
            </a:r>
            <a:r>
              <a:rPr lang="en-US"/>
              <a:t>test one thing at a time</a:t>
            </a:r>
          </a:p>
          <a:p>
            <a:pPr marL="342900" indent="-342900">
              <a:buFont typeface="+mj-lt"/>
              <a:buAutoNum type="arabicPeriod"/>
            </a:pPr>
            <a:r>
              <a:rPr lang="en-US"/>
              <a:t>A unit test should be small and focused</a:t>
            </a:r>
          </a:p>
          <a:p>
            <a:pPr marL="342900" indent="-342900">
              <a:buFont typeface="+mj-lt"/>
              <a:buAutoNum type="arabicPeriod"/>
            </a:pPr>
            <a:r>
              <a:rPr lang="en-US"/>
              <a:t>A unit test should run fast</a:t>
            </a:r>
          </a:p>
          <a:p>
            <a:pPr marL="342900" indent="-342900">
              <a:buFont typeface="+mj-lt"/>
              <a:buAutoNum type="arabicPeriod"/>
            </a:pPr>
            <a:r>
              <a:rPr lang="en-US"/>
              <a:t>A unit test should be deterministic</a:t>
            </a:r>
          </a:p>
          <a:p>
            <a:pPr marL="342900" indent="-342900">
              <a:buFont typeface="+mj-lt"/>
              <a:buAutoNum type="arabicPeriod"/>
            </a:pPr>
            <a:r>
              <a:rPr lang="en-US"/>
              <a:t>A unit test should not depend on external systems</a:t>
            </a:r>
          </a:p>
          <a:p>
            <a:pPr marL="342900" indent="-342900">
              <a:buFont typeface="+mj-lt"/>
              <a:buAutoNum type="arabicPeriod"/>
            </a:pPr>
            <a:r>
              <a:rPr lang="en-US"/>
              <a:t>A unit test should clearly express its intent</a:t>
            </a:r>
          </a:p>
          <a:p>
            <a:pPr marL="342900" indent="-342900">
              <a:buFont typeface="+mj-lt"/>
              <a:buAutoNum type="arabicPeriod"/>
            </a:pPr>
            <a:r>
              <a:rPr lang="en-US"/>
              <a:t>A unit test should fail for only one reason</a:t>
            </a:r>
          </a:p>
        </p:txBody>
      </p:sp>
      <p:sp>
        <p:nvSpPr>
          <p:cNvPr id="2" name="TextBox 1">
            <a:extLst>
              <a:ext uri="{FF2B5EF4-FFF2-40B4-BE49-F238E27FC236}">
                <a16:creationId xmlns:a16="http://schemas.microsoft.com/office/drawing/2014/main" id="{EC47F53C-878D-F2A6-F78C-C257FDC73FDB}"/>
              </a:ext>
            </a:extLst>
          </p:cNvPr>
          <p:cNvSpPr txBox="1"/>
          <p:nvPr/>
        </p:nvSpPr>
        <p:spPr>
          <a:xfrm>
            <a:off x="399389" y="4217892"/>
            <a:ext cx="8555423" cy="2031325"/>
          </a:xfrm>
          <a:prstGeom prst="rect">
            <a:avLst/>
          </a:prstGeom>
          <a:noFill/>
        </p:spPr>
        <p:txBody>
          <a:bodyPr wrap="square">
            <a:spAutoFit/>
          </a:bodyPr>
          <a:lstStyle/>
          <a:p>
            <a:pPr marL="342900" indent="-342900">
              <a:buFont typeface="+mj-lt"/>
              <a:buAutoNum type="arabicPeriod"/>
            </a:pPr>
            <a:r>
              <a:rPr lang="en-US"/>
              <a:t>Start with a clear purpose: write down the problem you're solving and who it's for</a:t>
            </a:r>
          </a:p>
          <a:p>
            <a:pPr marL="342900" indent="-342900">
              <a:buFont typeface="+mj-lt"/>
              <a:buAutoNum type="arabicPeriod"/>
            </a:pPr>
            <a:r>
              <a:rPr lang="en-US"/>
              <a:t>Involve the right people early, especially those who will use or maintain the system</a:t>
            </a:r>
          </a:p>
          <a:p>
            <a:pPr marL="342900" indent="-342900">
              <a:buFont typeface="+mj-lt"/>
              <a:buAutoNum type="arabicPeriod"/>
            </a:pPr>
            <a:r>
              <a:rPr lang="en-US"/>
              <a:t>Break work into small, testable increments that can be completed in days, not months</a:t>
            </a:r>
          </a:p>
          <a:p>
            <a:pPr marL="342900" indent="-342900">
              <a:buFont typeface="+mj-lt"/>
              <a:buAutoNum type="arabicPeriod"/>
            </a:pPr>
            <a:r>
              <a:rPr lang="en-US"/>
              <a:t>Keep the main branch always releasable through continuous integration</a:t>
            </a:r>
          </a:p>
          <a:p>
            <a:pPr marL="342900" indent="-342900">
              <a:buFont typeface="+mj-lt"/>
              <a:buAutoNum type="arabicPeriod"/>
            </a:pPr>
            <a:r>
              <a:rPr lang="en-US"/>
              <a:t>Automate builds, tests, and linting so quality checks are not optional</a:t>
            </a:r>
          </a:p>
          <a:p>
            <a:pPr marL="342900" indent="-342900">
              <a:buFont typeface="+mj-lt"/>
              <a:buAutoNum type="arabicPeriod"/>
            </a:pPr>
            <a:r>
              <a:rPr lang="en-US"/>
              <a:t>Write code that optimizes for readability over cleverness</a:t>
            </a:r>
          </a:p>
          <a:p>
            <a:pPr marL="342900" indent="-342900">
              <a:buFont typeface="+mj-lt"/>
              <a:buAutoNum type="arabicPeriod"/>
            </a:pPr>
            <a:r>
              <a:rPr lang="en-US"/>
              <a:t>Document decisions (why), not just APIs (what)</a:t>
            </a:r>
          </a:p>
        </p:txBody>
      </p:sp>
      <p:sp>
        <p:nvSpPr>
          <p:cNvPr id="4" name="TextBox 3">
            <a:extLst>
              <a:ext uri="{FF2B5EF4-FFF2-40B4-BE49-F238E27FC236}">
                <a16:creationId xmlns:a16="http://schemas.microsoft.com/office/drawing/2014/main" id="{E656DA06-E4CE-D0FB-DACC-1EF355794367}"/>
              </a:ext>
            </a:extLst>
          </p:cNvPr>
          <p:cNvSpPr txBox="1"/>
          <p:nvPr/>
        </p:nvSpPr>
        <p:spPr>
          <a:xfrm>
            <a:off x="1176304" y="424117"/>
            <a:ext cx="3312253" cy="369332"/>
          </a:xfrm>
          <a:prstGeom prst="rect">
            <a:avLst/>
          </a:prstGeom>
          <a:noFill/>
        </p:spPr>
        <p:txBody>
          <a:bodyPr wrap="none" rtlCol="0">
            <a:spAutoFit/>
          </a:bodyPr>
          <a:lstStyle/>
          <a:p>
            <a:r>
              <a:rPr lang="en-US" b="1"/>
              <a:t>Seven</a:t>
            </a:r>
            <a:r>
              <a:rPr lang="en-US"/>
              <a:t> sentences about </a:t>
            </a:r>
            <a:r>
              <a:rPr lang="en-US" b="1"/>
              <a:t>one</a:t>
            </a:r>
            <a:r>
              <a:rPr lang="en-US"/>
              <a:t> </a:t>
            </a:r>
            <a:r>
              <a:rPr lang="en-US" b="1"/>
              <a:t>thing</a:t>
            </a:r>
          </a:p>
        </p:txBody>
      </p:sp>
      <p:sp>
        <p:nvSpPr>
          <p:cNvPr id="5" name="TextBox 4">
            <a:extLst>
              <a:ext uri="{FF2B5EF4-FFF2-40B4-BE49-F238E27FC236}">
                <a16:creationId xmlns:a16="http://schemas.microsoft.com/office/drawing/2014/main" id="{74FB60F2-40C6-5F29-5BBC-0717CBB08B5B}"/>
              </a:ext>
            </a:extLst>
          </p:cNvPr>
          <p:cNvSpPr txBox="1"/>
          <p:nvPr/>
        </p:nvSpPr>
        <p:spPr>
          <a:xfrm>
            <a:off x="1260387" y="3700010"/>
            <a:ext cx="4479111" cy="369332"/>
          </a:xfrm>
          <a:prstGeom prst="rect">
            <a:avLst/>
          </a:prstGeom>
          <a:noFill/>
        </p:spPr>
        <p:txBody>
          <a:bodyPr wrap="none" rtlCol="0">
            <a:spAutoFit/>
          </a:bodyPr>
          <a:lstStyle/>
          <a:p>
            <a:r>
              <a:rPr lang="en-US" b="1"/>
              <a:t>Seven</a:t>
            </a:r>
            <a:r>
              <a:rPr lang="en-US"/>
              <a:t> sentences about </a:t>
            </a:r>
            <a:r>
              <a:rPr lang="en-US" b="1"/>
              <a:t>seven</a:t>
            </a:r>
            <a:r>
              <a:rPr lang="en-US"/>
              <a:t> </a:t>
            </a:r>
            <a:r>
              <a:rPr lang="en-US" b="1"/>
              <a:t>different</a:t>
            </a:r>
            <a:r>
              <a:rPr lang="en-US"/>
              <a:t> </a:t>
            </a:r>
            <a:r>
              <a:rPr lang="en-US" b="1"/>
              <a:t>things</a:t>
            </a:r>
          </a:p>
        </p:txBody>
      </p:sp>
      <p:pic>
        <p:nvPicPr>
          <p:cNvPr id="6" name="Picture 5" descr="A white and black brain with circuit board&#10;&#10;AI-generated content may be incorrect.">
            <a:extLst>
              <a:ext uri="{FF2B5EF4-FFF2-40B4-BE49-F238E27FC236}">
                <a16:creationId xmlns:a16="http://schemas.microsoft.com/office/drawing/2014/main" id="{B6D91C01-FAC6-86A5-7557-932040A0AD44}"/>
              </a:ext>
            </a:extLst>
          </p:cNvPr>
          <p:cNvPicPr>
            <a:picLocks noChangeAspect="1"/>
          </p:cNvPicPr>
          <p:nvPr/>
        </p:nvPicPr>
        <p:blipFill>
          <a:blip r:embed="rId2">
            <a:duotone>
              <a:schemeClr val="bg2">
                <a:shade val="45000"/>
                <a:satMod val="135000"/>
              </a:schemeClr>
              <a:prstClr val="white"/>
            </a:duotone>
            <a:extLst>
              <a:ext uri="{BEBA8EAE-BF5A-486C-A8C5-ECC9F3942E4B}">
                <a14:imgProps xmlns:a14="http://schemas.microsoft.com/office/drawing/2010/main">
                  <a14:imgLayer r:embed="rId3">
                    <a14:imgEffect>
                      <a14:colorTemperature colorTemp="5300"/>
                    </a14:imgEffect>
                    <a14:imgEffect>
                      <a14:saturation sat="0"/>
                    </a14:imgEffect>
                  </a14:imgLayer>
                </a14:imgProps>
              </a:ext>
            </a:extLst>
          </a:blip>
          <a:srcRect l="16177" t="5622" r="15294" b="6563"/>
          <a:stretch>
            <a:fillRect/>
          </a:stretch>
        </p:blipFill>
        <p:spPr>
          <a:xfrm>
            <a:off x="9090592" y="480335"/>
            <a:ext cx="2702019" cy="2308324"/>
          </a:xfrm>
          <a:prstGeom prst="rect">
            <a:avLst/>
          </a:prstGeom>
        </p:spPr>
      </p:pic>
      <p:pic>
        <p:nvPicPr>
          <p:cNvPr id="8" name="Picture 7" descr="A white and black brain with circuit board&#10;&#10;AI-generated content may be incorrect.">
            <a:extLst>
              <a:ext uri="{FF2B5EF4-FFF2-40B4-BE49-F238E27FC236}">
                <a16:creationId xmlns:a16="http://schemas.microsoft.com/office/drawing/2014/main" id="{3262999A-B20C-05F5-BED2-2BEC712BBB66}"/>
              </a:ext>
            </a:extLst>
          </p:cNvPr>
          <p:cNvPicPr>
            <a:picLocks noChangeAspect="1"/>
          </p:cNvPicPr>
          <p:nvPr/>
        </p:nvPicPr>
        <p:blipFill>
          <a:blip r:embed="rId4">
            <a:duotone>
              <a:schemeClr val="bg2">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9090592" y="3940893"/>
            <a:ext cx="2702019" cy="2308324"/>
          </a:xfrm>
          <a:prstGeom prst="rect">
            <a:avLst/>
          </a:prstGeom>
        </p:spPr>
      </p:pic>
      <p:sp>
        <p:nvSpPr>
          <p:cNvPr id="9" name="Rectangle 8">
            <a:extLst>
              <a:ext uri="{FF2B5EF4-FFF2-40B4-BE49-F238E27FC236}">
                <a16:creationId xmlns:a16="http://schemas.microsoft.com/office/drawing/2014/main" id="{D932F5B8-811E-F2BF-7D56-126C800A8776}"/>
              </a:ext>
            </a:extLst>
          </p:cNvPr>
          <p:cNvSpPr/>
          <p:nvPr/>
        </p:nvSpPr>
        <p:spPr>
          <a:xfrm>
            <a:off x="9890176" y="165421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FB521499-17F3-80F9-EC7F-EDD21A34B11B}"/>
              </a:ext>
            </a:extLst>
          </p:cNvPr>
          <p:cNvSpPr/>
          <p:nvPr/>
        </p:nvSpPr>
        <p:spPr>
          <a:xfrm>
            <a:off x="9724052" y="16372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D0A239F7-6597-B41B-B644-387064C4B0C6}"/>
              </a:ext>
            </a:extLst>
          </p:cNvPr>
          <p:cNvSpPr/>
          <p:nvPr/>
        </p:nvSpPr>
        <p:spPr>
          <a:xfrm>
            <a:off x="9681128" y="14357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858F008-A9E0-B9A7-AAA7-5D7CB309AD0B}"/>
              </a:ext>
            </a:extLst>
          </p:cNvPr>
          <p:cNvSpPr/>
          <p:nvPr/>
        </p:nvSpPr>
        <p:spPr>
          <a:xfrm>
            <a:off x="9763676" y="136006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22B6EA47-DAF6-877C-B837-36F2664A0DFE}"/>
              </a:ext>
            </a:extLst>
          </p:cNvPr>
          <p:cNvSpPr/>
          <p:nvPr/>
        </p:nvSpPr>
        <p:spPr>
          <a:xfrm>
            <a:off x="9956213" y="14972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584B6565-0266-8D25-4191-7431A6268715}"/>
              </a:ext>
            </a:extLst>
          </p:cNvPr>
          <p:cNvSpPr/>
          <p:nvPr/>
        </p:nvSpPr>
        <p:spPr>
          <a:xfrm>
            <a:off x="9626022" y="15606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ABBA622B-9D10-BED0-5A42-054D607A07B6}"/>
              </a:ext>
            </a:extLst>
          </p:cNvPr>
          <p:cNvSpPr/>
          <p:nvPr/>
        </p:nvSpPr>
        <p:spPr>
          <a:xfrm>
            <a:off x="9890176" y="142415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5257227D-2AE8-8A4E-EB08-FA5995651C24}"/>
              </a:ext>
            </a:extLst>
          </p:cNvPr>
          <p:cNvSpPr/>
          <p:nvPr/>
        </p:nvSpPr>
        <p:spPr>
          <a:xfrm>
            <a:off x="9763677" y="154904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12120B62-7898-078D-D608-73CCC71EA720}"/>
              </a:ext>
            </a:extLst>
          </p:cNvPr>
          <p:cNvSpPr/>
          <p:nvPr/>
        </p:nvSpPr>
        <p:spPr>
          <a:xfrm>
            <a:off x="10925822" y="587278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9A5C2CC9-64C3-2869-EC16-C704AEBFFE8E}"/>
              </a:ext>
            </a:extLst>
          </p:cNvPr>
          <p:cNvSpPr/>
          <p:nvPr/>
        </p:nvSpPr>
        <p:spPr>
          <a:xfrm>
            <a:off x="10815833" y="425248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967D5861-C39A-6010-D832-884383F660C7}"/>
              </a:ext>
            </a:extLst>
          </p:cNvPr>
          <p:cNvSpPr/>
          <p:nvPr/>
        </p:nvSpPr>
        <p:spPr>
          <a:xfrm>
            <a:off x="9229574" y="53470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Rectangle 19">
            <a:extLst>
              <a:ext uri="{FF2B5EF4-FFF2-40B4-BE49-F238E27FC236}">
                <a16:creationId xmlns:a16="http://schemas.microsoft.com/office/drawing/2014/main" id="{617B3EB4-3B5D-3AB5-4415-991D013B692B}"/>
              </a:ext>
            </a:extLst>
          </p:cNvPr>
          <p:cNvSpPr/>
          <p:nvPr/>
        </p:nvSpPr>
        <p:spPr>
          <a:xfrm>
            <a:off x="9927519" y="397173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CD5A1A3D-FE3D-FFF4-3BD9-EA05CABF8576}"/>
              </a:ext>
            </a:extLst>
          </p:cNvPr>
          <p:cNvSpPr/>
          <p:nvPr/>
        </p:nvSpPr>
        <p:spPr>
          <a:xfrm>
            <a:off x="10011096" y="53947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Rectangle 21">
            <a:extLst>
              <a:ext uri="{FF2B5EF4-FFF2-40B4-BE49-F238E27FC236}">
                <a16:creationId xmlns:a16="http://schemas.microsoft.com/office/drawing/2014/main" id="{7E3ACEA8-B3B3-3883-4303-6CD0DA72E9D1}"/>
              </a:ext>
            </a:extLst>
          </p:cNvPr>
          <p:cNvSpPr/>
          <p:nvPr/>
        </p:nvSpPr>
        <p:spPr>
          <a:xfrm>
            <a:off x="11517493" y="471126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E6871FDD-6484-92C3-E70C-3DCA74F7EF6D}"/>
              </a:ext>
            </a:extLst>
          </p:cNvPr>
          <p:cNvSpPr/>
          <p:nvPr/>
        </p:nvSpPr>
        <p:spPr>
          <a:xfrm>
            <a:off x="11304222" y="414731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4" name="Rectangle 23">
            <a:extLst>
              <a:ext uri="{FF2B5EF4-FFF2-40B4-BE49-F238E27FC236}">
                <a16:creationId xmlns:a16="http://schemas.microsoft.com/office/drawing/2014/main" id="{5907ED62-A5F4-6331-887C-2C30634165F6}"/>
              </a:ext>
            </a:extLst>
          </p:cNvPr>
          <p:cNvSpPr/>
          <p:nvPr/>
        </p:nvSpPr>
        <p:spPr>
          <a:xfrm>
            <a:off x="9834041" y="460608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EF0208E5-F26B-0832-1169-2E361DB70186}"/>
              </a:ext>
            </a:extLst>
          </p:cNvPr>
          <p:cNvSpPr txBox="1"/>
          <p:nvPr/>
        </p:nvSpPr>
        <p:spPr>
          <a:xfrm>
            <a:off x="9791117" y="2812180"/>
            <a:ext cx="1576650" cy="369332"/>
          </a:xfrm>
          <a:prstGeom prst="rect">
            <a:avLst/>
          </a:prstGeom>
          <a:noFill/>
        </p:spPr>
        <p:txBody>
          <a:bodyPr wrap="none" rtlCol="0">
            <a:spAutoFit/>
          </a:bodyPr>
          <a:lstStyle/>
          <a:p>
            <a:r>
              <a:rPr lang="en-US" b="1"/>
              <a:t>Focused Agent</a:t>
            </a:r>
          </a:p>
        </p:txBody>
      </p:sp>
      <p:sp>
        <p:nvSpPr>
          <p:cNvPr id="25" name="TextBox 24">
            <a:extLst>
              <a:ext uri="{FF2B5EF4-FFF2-40B4-BE49-F238E27FC236}">
                <a16:creationId xmlns:a16="http://schemas.microsoft.com/office/drawing/2014/main" id="{FB049F1C-9689-FDC9-71C2-E52EF4DFF663}"/>
              </a:ext>
            </a:extLst>
          </p:cNvPr>
          <p:cNvSpPr txBox="1"/>
          <p:nvPr/>
        </p:nvSpPr>
        <p:spPr>
          <a:xfrm>
            <a:off x="9796719" y="6280059"/>
            <a:ext cx="1774204" cy="369332"/>
          </a:xfrm>
          <a:prstGeom prst="rect">
            <a:avLst/>
          </a:prstGeom>
          <a:noFill/>
        </p:spPr>
        <p:txBody>
          <a:bodyPr wrap="none" rtlCol="0">
            <a:spAutoFit/>
          </a:bodyPr>
          <a:lstStyle/>
          <a:p>
            <a:r>
              <a:rPr lang="en-US" b="1"/>
              <a:t>Distracted Agent</a:t>
            </a:r>
          </a:p>
        </p:txBody>
      </p:sp>
      <p:sp>
        <p:nvSpPr>
          <p:cNvPr id="26" name="Rectangle 25">
            <a:extLst>
              <a:ext uri="{FF2B5EF4-FFF2-40B4-BE49-F238E27FC236}">
                <a16:creationId xmlns:a16="http://schemas.microsoft.com/office/drawing/2014/main" id="{1529132F-6A7F-0BB6-09B5-A4BD6730DAB1}"/>
              </a:ext>
            </a:extLst>
          </p:cNvPr>
          <p:cNvSpPr/>
          <p:nvPr/>
        </p:nvSpPr>
        <p:spPr>
          <a:xfrm>
            <a:off x="7668473" y="207763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E7F7561D-DC0A-06A0-815A-D016A6868F96}"/>
              </a:ext>
            </a:extLst>
          </p:cNvPr>
          <p:cNvSpPr/>
          <p:nvPr/>
        </p:nvSpPr>
        <p:spPr>
          <a:xfrm>
            <a:off x="7502349" y="206064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a:extLst>
              <a:ext uri="{FF2B5EF4-FFF2-40B4-BE49-F238E27FC236}">
                <a16:creationId xmlns:a16="http://schemas.microsoft.com/office/drawing/2014/main" id="{3F7369B4-8F76-D932-529E-7B217AD7C7C5}"/>
              </a:ext>
            </a:extLst>
          </p:cNvPr>
          <p:cNvSpPr/>
          <p:nvPr/>
        </p:nvSpPr>
        <p:spPr>
          <a:xfrm>
            <a:off x="7459425" y="185913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8852F2FE-C50E-59FF-9B27-F23F85246070}"/>
              </a:ext>
            </a:extLst>
          </p:cNvPr>
          <p:cNvSpPr/>
          <p:nvPr/>
        </p:nvSpPr>
        <p:spPr>
          <a:xfrm>
            <a:off x="7541973" y="178347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Rectangle 29">
            <a:extLst>
              <a:ext uri="{FF2B5EF4-FFF2-40B4-BE49-F238E27FC236}">
                <a16:creationId xmlns:a16="http://schemas.microsoft.com/office/drawing/2014/main" id="{320A6EC0-56C8-0039-5391-EB54BE4084CF}"/>
              </a:ext>
            </a:extLst>
          </p:cNvPr>
          <p:cNvSpPr/>
          <p:nvPr/>
        </p:nvSpPr>
        <p:spPr>
          <a:xfrm>
            <a:off x="7734510" y="192069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4FA6319-8282-388D-AC11-63BF6E526CDF}"/>
              </a:ext>
            </a:extLst>
          </p:cNvPr>
          <p:cNvSpPr/>
          <p:nvPr/>
        </p:nvSpPr>
        <p:spPr>
          <a:xfrm>
            <a:off x="7404319" y="1984023"/>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Rectangle 31">
            <a:extLst>
              <a:ext uri="{FF2B5EF4-FFF2-40B4-BE49-F238E27FC236}">
                <a16:creationId xmlns:a16="http://schemas.microsoft.com/office/drawing/2014/main" id="{D26B5A3C-E6A1-2814-861E-4441AD0F26A1}"/>
              </a:ext>
            </a:extLst>
          </p:cNvPr>
          <p:cNvSpPr/>
          <p:nvPr/>
        </p:nvSpPr>
        <p:spPr>
          <a:xfrm>
            <a:off x="7668473" y="18475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62EA06EC-5FE7-9178-B57B-8BD5509521DD}"/>
              </a:ext>
            </a:extLst>
          </p:cNvPr>
          <p:cNvSpPr/>
          <p:nvPr/>
        </p:nvSpPr>
        <p:spPr>
          <a:xfrm>
            <a:off x="7541974" y="197245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875186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9" presetClass="exit" presetSubtype="0" fill="hold" grpId="1" nodeType="clickEffect">
                                  <p:stCondLst>
                                    <p:cond delay="0"/>
                                  </p:stCondLst>
                                  <p:childTnLst>
                                    <p:animEffect transition="out" filter="dissolve">
                                      <p:cBhvr>
                                        <p:cTn id="10" dur="500"/>
                                        <p:tgtEl>
                                          <p:spTgt spid="3"/>
                                        </p:tgtEl>
                                      </p:cBhvr>
                                    </p:animEffect>
                                    <p:set>
                                      <p:cBhvr>
                                        <p:cTn id="11" dur="1" fill="hold">
                                          <p:stCondLst>
                                            <p:cond delay="499"/>
                                          </p:stCondLst>
                                        </p:cTn>
                                        <p:tgtEl>
                                          <p:spTgt spid="3"/>
                                        </p:tgtEl>
                                        <p:attrNameLst>
                                          <p:attrName>style.visibility</p:attrName>
                                        </p:attrNameLst>
                                      </p:cBhvr>
                                      <p:to>
                                        <p:strVal val="hidden"/>
                                      </p:to>
                                    </p:se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2"/>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9" presetClass="exit" presetSubtype="0" fill="hold" grpId="1" nodeType="clickEffect">
                                  <p:stCondLst>
                                    <p:cond delay="0"/>
                                  </p:stCondLst>
                                  <p:childTnLst>
                                    <p:animEffect transition="out" filter="dissolve">
                                      <p:cBhvr>
                                        <p:cTn id="19" dur="500"/>
                                        <p:tgtEl>
                                          <p:spTgt spid="2"/>
                                        </p:tgtEl>
                                      </p:cBhvr>
                                    </p:animEffect>
                                    <p:set>
                                      <p:cBhvr>
                                        <p:cTn id="20" dur="1" fill="hold">
                                          <p:stCondLst>
                                            <p:cond delay="499"/>
                                          </p:stCondLst>
                                        </p:cTn>
                                        <p:tgtEl>
                                          <p:spTgt spid="2"/>
                                        </p:tgtEl>
                                        <p:attrNameLst>
                                          <p:attrName>style.visibility</p:attrName>
                                        </p:attrNameLst>
                                      </p:cBhvr>
                                      <p:to>
                                        <p:strVal val="hidden"/>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2" nodeType="clickEffect">
                                  <p:stCondLst>
                                    <p:cond delay="0"/>
                                  </p:stCondLst>
                                  <p:childTnLst>
                                    <p:set>
                                      <p:cBhvr>
                                        <p:cTn id="24" dur="1" fill="hold">
                                          <p:stCondLst>
                                            <p:cond delay="0"/>
                                          </p:stCondLst>
                                        </p:cTn>
                                        <p:tgtEl>
                                          <p:spTgt spid="3"/>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grpId="2" nodeType="withEffect">
                                  <p:stCondLst>
                                    <p:cond delay="0"/>
                                  </p:stCondLst>
                                  <p:childTnLst>
                                    <p:set>
                                      <p:cBhvr>
                                        <p:cTn id="28" dur="1" fill="hold">
                                          <p:stCondLst>
                                            <p:cond delay="0"/>
                                          </p:stCondLst>
                                        </p:cTn>
                                        <p:tgtEl>
                                          <p:spTgt spid="2"/>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5"/>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9" presetClass="entr" presetSubtype="0" fill="hold" nodeType="clickEffect">
                                  <p:stCondLst>
                                    <p:cond delay="0"/>
                                  </p:stCondLst>
                                  <p:childTnLst>
                                    <p:set>
                                      <p:cBhvr>
                                        <p:cTn id="34" dur="1" fill="hold">
                                          <p:stCondLst>
                                            <p:cond delay="0"/>
                                          </p:stCondLst>
                                        </p:cTn>
                                        <p:tgtEl>
                                          <p:spTgt spid="6"/>
                                        </p:tgtEl>
                                        <p:attrNameLst>
                                          <p:attrName>style.visibility</p:attrName>
                                        </p:attrNameLst>
                                      </p:cBhvr>
                                      <p:to>
                                        <p:strVal val="visible"/>
                                      </p:to>
                                    </p:set>
                                    <p:animEffect transition="in" filter="dissolve">
                                      <p:cBhvr>
                                        <p:cTn id="35" dur="500"/>
                                        <p:tgtEl>
                                          <p:spTgt spid="6"/>
                                        </p:tgtEl>
                                      </p:cBhvr>
                                    </p:animEffect>
                                  </p:childTnLst>
                                </p:cTn>
                              </p:par>
                              <p:par>
                                <p:cTn id="36" presetID="9" presetClass="entr" presetSubtype="0" fill="hold" grpId="0" nodeType="withEffect">
                                  <p:stCondLst>
                                    <p:cond delay="0"/>
                                  </p:stCondLst>
                                  <p:childTnLst>
                                    <p:set>
                                      <p:cBhvr>
                                        <p:cTn id="37" dur="1" fill="hold">
                                          <p:stCondLst>
                                            <p:cond delay="0"/>
                                          </p:stCondLst>
                                        </p:cTn>
                                        <p:tgtEl>
                                          <p:spTgt spid="9"/>
                                        </p:tgtEl>
                                        <p:attrNameLst>
                                          <p:attrName>style.visibility</p:attrName>
                                        </p:attrNameLst>
                                      </p:cBhvr>
                                      <p:to>
                                        <p:strVal val="visible"/>
                                      </p:to>
                                    </p:set>
                                    <p:animEffect transition="in" filter="dissolve">
                                      <p:cBhvr>
                                        <p:cTn id="38" dur="500"/>
                                        <p:tgtEl>
                                          <p:spTgt spid="9"/>
                                        </p:tgtEl>
                                      </p:cBhvr>
                                    </p:animEffect>
                                  </p:childTnLst>
                                </p:cTn>
                              </p:par>
                              <p:par>
                                <p:cTn id="39" presetID="9" presetClass="entr" presetSubtype="0" fill="hold" grpId="0" nodeType="withEffect">
                                  <p:stCondLst>
                                    <p:cond delay="0"/>
                                  </p:stCondLst>
                                  <p:childTnLst>
                                    <p:set>
                                      <p:cBhvr>
                                        <p:cTn id="40" dur="1" fill="hold">
                                          <p:stCondLst>
                                            <p:cond delay="0"/>
                                          </p:stCondLst>
                                        </p:cTn>
                                        <p:tgtEl>
                                          <p:spTgt spid="10"/>
                                        </p:tgtEl>
                                        <p:attrNameLst>
                                          <p:attrName>style.visibility</p:attrName>
                                        </p:attrNameLst>
                                      </p:cBhvr>
                                      <p:to>
                                        <p:strVal val="visible"/>
                                      </p:to>
                                    </p:set>
                                    <p:animEffect transition="in" filter="dissolve">
                                      <p:cBhvr>
                                        <p:cTn id="41" dur="500"/>
                                        <p:tgtEl>
                                          <p:spTgt spid="10"/>
                                        </p:tgtEl>
                                      </p:cBhvr>
                                    </p:animEffect>
                                  </p:childTnLst>
                                </p:cTn>
                              </p:par>
                              <p:par>
                                <p:cTn id="42" presetID="9" presetClass="entr" presetSubtype="0" fill="hold" grpId="0" nodeType="withEffect">
                                  <p:stCondLst>
                                    <p:cond delay="0"/>
                                  </p:stCondLst>
                                  <p:childTnLst>
                                    <p:set>
                                      <p:cBhvr>
                                        <p:cTn id="43" dur="1" fill="hold">
                                          <p:stCondLst>
                                            <p:cond delay="0"/>
                                          </p:stCondLst>
                                        </p:cTn>
                                        <p:tgtEl>
                                          <p:spTgt spid="11"/>
                                        </p:tgtEl>
                                        <p:attrNameLst>
                                          <p:attrName>style.visibility</p:attrName>
                                        </p:attrNameLst>
                                      </p:cBhvr>
                                      <p:to>
                                        <p:strVal val="visible"/>
                                      </p:to>
                                    </p:set>
                                    <p:animEffect transition="in" filter="dissolve">
                                      <p:cBhvr>
                                        <p:cTn id="44" dur="500"/>
                                        <p:tgtEl>
                                          <p:spTgt spid="11"/>
                                        </p:tgtEl>
                                      </p:cBhvr>
                                    </p:animEffect>
                                  </p:childTnLst>
                                </p:cTn>
                              </p:par>
                              <p:par>
                                <p:cTn id="45" presetID="9" presetClass="entr" presetSubtype="0" fill="hold" grpId="0" nodeType="withEffect">
                                  <p:stCondLst>
                                    <p:cond delay="0"/>
                                  </p:stCondLst>
                                  <p:childTnLst>
                                    <p:set>
                                      <p:cBhvr>
                                        <p:cTn id="46" dur="1" fill="hold">
                                          <p:stCondLst>
                                            <p:cond delay="0"/>
                                          </p:stCondLst>
                                        </p:cTn>
                                        <p:tgtEl>
                                          <p:spTgt spid="13"/>
                                        </p:tgtEl>
                                        <p:attrNameLst>
                                          <p:attrName>style.visibility</p:attrName>
                                        </p:attrNameLst>
                                      </p:cBhvr>
                                      <p:to>
                                        <p:strVal val="visible"/>
                                      </p:to>
                                    </p:set>
                                    <p:animEffect transition="in" filter="dissolve">
                                      <p:cBhvr>
                                        <p:cTn id="47" dur="500"/>
                                        <p:tgtEl>
                                          <p:spTgt spid="13"/>
                                        </p:tgtEl>
                                      </p:cBhvr>
                                    </p:animEffect>
                                  </p:childTnLst>
                                </p:cTn>
                              </p:par>
                              <p:par>
                                <p:cTn id="48" presetID="9" presetClass="entr" presetSubtype="0" fill="hold" grpId="0" nodeType="withEffect">
                                  <p:stCondLst>
                                    <p:cond delay="0"/>
                                  </p:stCondLst>
                                  <p:childTnLst>
                                    <p:set>
                                      <p:cBhvr>
                                        <p:cTn id="49" dur="1" fill="hold">
                                          <p:stCondLst>
                                            <p:cond delay="0"/>
                                          </p:stCondLst>
                                        </p:cTn>
                                        <p:tgtEl>
                                          <p:spTgt spid="14"/>
                                        </p:tgtEl>
                                        <p:attrNameLst>
                                          <p:attrName>style.visibility</p:attrName>
                                        </p:attrNameLst>
                                      </p:cBhvr>
                                      <p:to>
                                        <p:strVal val="visible"/>
                                      </p:to>
                                    </p:set>
                                    <p:animEffect transition="in" filter="dissolve">
                                      <p:cBhvr>
                                        <p:cTn id="50" dur="500"/>
                                        <p:tgtEl>
                                          <p:spTgt spid="14"/>
                                        </p:tgtEl>
                                      </p:cBhvr>
                                    </p:animEffect>
                                  </p:childTnLst>
                                </p:cTn>
                              </p:par>
                              <p:par>
                                <p:cTn id="51" presetID="9" presetClass="entr" presetSubtype="0" fill="hold" grpId="0" nodeType="withEffect">
                                  <p:stCondLst>
                                    <p:cond delay="0"/>
                                  </p:stCondLst>
                                  <p:childTnLst>
                                    <p:set>
                                      <p:cBhvr>
                                        <p:cTn id="52" dur="1" fill="hold">
                                          <p:stCondLst>
                                            <p:cond delay="0"/>
                                          </p:stCondLst>
                                        </p:cTn>
                                        <p:tgtEl>
                                          <p:spTgt spid="15"/>
                                        </p:tgtEl>
                                        <p:attrNameLst>
                                          <p:attrName>style.visibility</p:attrName>
                                        </p:attrNameLst>
                                      </p:cBhvr>
                                      <p:to>
                                        <p:strVal val="visible"/>
                                      </p:to>
                                    </p:set>
                                    <p:animEffect transition="in" filter="dissolve">
                                      <p:cBhvr>
                                        <p:cTn id="53" dur="500"/>
                                        <p:tgtEl>
                                          <p:spTgt spid="15"/>
                                        </p:tgtEl>
                                      </p:cBhvr>
                                    </p:animEffect>
                                  </p:childTnLst>
                                </p:cTn>
                              </p:par>
                              <p:par>
                                <p:cTn id="54" presetID="9" presetClass="entr" presetSubtype="0" fill="hold" grpId="0" nodeType="withEffect">
                                  <p:stCondLst>
                                    <p:cond delay="0"/>
                                  </p:stCondLst>
                                  <p:childTnLst>
                                    <p:set>
                                      <p:cBhvr>
                                        <p:cTn id="55" dur="1" fill="hold">
                                          <p:stCondLst>
                                            <p:cond delay="0"/>
                                          </p:stCondLst>
                                        </p:cTn>
                                        <p:tgtEl>
                                          <p:spTgt spid="16"/>
                                        </p:tgtEl>
                                        <p:attrNameLst>
                                          <p:attrName>style.visibility</p:attrName>
                                        </p:attrNameLst>
                                      </p:cBhvr>
                                      <p:to>
                                        <p:strVal val="visible"/>
                                      </p:to>
                                    </p:set>
                                    <p:animEffect transition="in" filter="dissolve">
                                      <p:cBhvr>
                                        <p:cTn id="56" dur="500"/>
                                        <p:tgtEl>
                                          <p:spTgt spid="16"/>
                                        </p:tgtEl>
                                      </p:cBhvr>
                                    </p:animEffect>
                                  </p:childTnLst>
                                </p:cTn>
                              </p:par>
                              <p:par>
                                <p:cTn id="57" presetID="9" presetClass="entr" presetSubtype="0" fill="hold" grpId="0" nodeType="withEffect">
                                  <p:stCondLst>
                                    <p:cond delay="0"/>
                                  </p:stCondLst>
                                  <p:childTnLst>
                                    <p:set>
                                      <p:cBhvr>
                                        <p:cTn id="58" dur="1" fill="hold">
                                          <p:stCondLst>
                                            <p:cond delay="0"/>
                                          </p:stCondLst>
                                        </p:cTn>
                                        <p:tgtEl>
                                          <p:spTgt spid="12"/>
                                        </p:tgtEl>
                                        <p:attrNameLst>
                                          <p:attrName>style.visibility</p:attrName>
                                        </p:attrNameLst>
                                      </p:cBhvr>
                                      <p:to>
                                        <p:strVal val="visible"/>
                                      </p:to>
                                    </p:set>
                                    <p:animEffect transition="in" filter="dissolve">
                                      <p:cBhvr>
                                        <p:cTn id="59" dur="500"/>
                                        <p:tgtEl>
                                          <p:spTgt spid="12"/>
                                        </p:tgtEl>
                                      </p:cBhvr>
                                    </p:animEffect>
                                  </p:childTnLst>
                                </p:cTn>
                              </p:par>
                              <p:par>
                                <p:cTn id="60" presetID="9" presetClass="entr" presetSubtype="0" fill="hold" nodeType="withEffect">
                                  <p:stCondLst>
                                    <p:cond delay="0"/>
                                  </p:stCondLst>
                                  <p:childTnLst>
                                    <p:set>
                                      <p:cBhvr>
                                        <p:cTn id="61" dur="1" fill="hold">
                                          <p:stCondLst>
                                            <p:cond delay="0"/>
                                          </p:stCondLst>
                                        </p:cTn>
                                        <p:tgtEl>
                                          <p:spTgt spid="8"/>
                                        </p:tgtEl>
                                        <p:attrNameLst>
                                          <p:attrName>style.visibility</p:attrName>
                                        </p:attrNameLst>
                                      </p:cBhvr>
                                      <p:to>
                                        <p:strVal val="visible"/>
                                      </p:to>
                                    </p:set>
                                    <p:animEffect transition="in" filter="dissolve">
                                      <p:cBhvr>
                                        <p:cTn id="62" dur="500"/>
                                        <p:tgtEl>
                                          <p:spTgt spid="8"/>
                                        </p:tgtEl>
                                      </p:cBhvr>
                                    </p:animEffect>
                                  </p:childTnLst>
                                </p:cTn>
                              </p:par>
                              <p:par>
                                <p:cTn id="63" presetID="9" presetClass="entr" presetSubtype="0" fill="hold" grpId="0" nodeType="withEffect">
                                  <p:stCondLst>
                                    <p:cond delay="0"/>
                                  </p:stCondLst>
                                  <p:childTnLst>
                                    <p:set>
                                      <p:cBhvr>
                                        <p:cTn id="64" dur="1" fill="hold">
                                          <p:stCondLst>
                                            <p:cond delay="0"/>
                                          </p:stCondLst>
                                        </p:cTn>
                                        <p:tgtEl>
                                          <p:spTgt spid="17"/>
                                        </p:tgtEl>
                                        <p:attrNameLst>
                                          <p:attrName>style.visibility</p:attrName>
                                        </p:attrNameLst>
                                      </p:cBhvr>
                                      <p:to>
                                        <p:strVal val="visible"/>
                                      </p:to>
                                    </p:set>
                                    <p:animEffect transition="in" filter="dissolve">
                                      <p:cBhvr>
                                        <p:cTn id="65" dur="500"/>
                                        <p:tgtEl>
                                          <p:spTgt spid="17"/>
                                        </p:tgtEl>
                                      </p:cBhvr>
                                    </p:animEffect>
                                  </p:childTnLst>
                                </p:cTn>
                              </p:par>
                              <p:par>
                                <p:cTn id="66" presetID="9" presetClass="entr" presetSubtype="0" fill="hold" grpId="0" nodeType="withEffect">
                                  <p:stCondLst>
                                    <p:cond delay="0"/>
                                  </p:stCondLst>
                                  <p:childTnLst>
                                    <p:set>
                                      <p:cBhvr>
                                        <p:cTn id="67" dur="1" fill="hold">
                                          <p:stCondLst>
                                            <p:cond delay="0"/>
                                          </p:stCondLst>
                                        </p:cTn>
                                        <p:tgtEl>
                                          <p:spTgt spid="18"/>
                                        </p:tgtEl>
                                        <p:attrNameLst>
                                          <p:attrName>style.visibility</p:attrName>
                                        </p:attrNameLst>
                                      </p:cBhvr>
                                      <p:to>
                                        <p:strVal val="visible"/>
                                      </p:to>
                                    </p:set>
                                    <p:animEffect transition="in" filter="dissolve">
                                      <p:cBhvr>
                                        <p:cTn id="68" dur="500"/>
                                        <p:tgtEl>
                                          <p:spTgt spid="18"/>
                                        </p:tgtEl>
                                      </p:cBhvr>
                                    </p:animEffect>
                                  </p:childTnLst>
                                </p:cTn>
                              </p:par>
                              <p:par>
                                <p:cTn id="69" presetID="9" presetClass="entr" presetSubtype="0" fill="hold" grpId="0" nodeType="withEffect">
                                  <p:stCondLst>
                                    <p:cond delay="0"/>
                                  </p:stCondLst>
                                  <p:childTnLst>
                                    <p:set>
                                      <p:cBhvr>
                                        <p:cTn id="70" dur="1" fill="hold">
                                          <p:stCondLst>
                                            <p:cond delay="0"/>
                                          </p:stCondLst>
                                        </p:cTn>
                                        <p:tgtEl>
                                          <p:spTgt spid="19"/>
                                        </p:tgtEl>
                                        <p:attrNameLst>
                                          <p:attrName>style.visibility</p:attrName>
                                        </p:attrNameLst>
                                      </p:cBhvr>
                                      <p:to>
                                        <p:strVal val="visible"/>
                                      </p:to>
                                    </p:set>
                                    <p:animEffect transition="in" filter="dissolve">
                                      <p:cBhvr>
                                        <p:cTn id="71" dur="500"/>
                                        <p:tgtEl>
                                          <p:spTgt spid="19"/>
                                        </p:tgtEl>
                                      </p:cBhvr>
                                    </p:animEffect>
                                  </p:childTnLst>
                                </p:cTn>
                              </p:par>
                              <p:par>
                                <p:cTn id="72" presetID="9" presetClass="entr" presetSubtype="0" fill="hold" grpId="0" nodeType="withEffect">
                                  <p:stCondLst>
                                    <p:cond delay="0"/>
                                  </p:stCondLst>
                                  <p:childTnLst>
                                    <p:set>
                                      <p:cBhvr>
                                        <p:cTn id="73" dur="1" fill="hold">
                                          <p:stCondLst>
                                            <p:cond delay="0"/>
                                          </p:stCondLst>
                                        </p:cTn>
                                        <p:tgtEl>
                                          <p:spTgt spid="20"/>
                                        </p:tgtEl>
                                        <p:attrNameLst>
                                          <p:attrName>style.visibility</p:attrName>
                                        </p:attrNameLst>
                                      </p:cBhvr>
                                      <p:to>
                                        <p:strVal val="visible"/>
                                      </p:to>
                                    </p:set>
                                    <p:animEffect transition="in" filter="dissolve">
                                      <p:cBhvr>
                                        <p:cTn id="74" dur="500"/>
                                        <p:tgtEl>
                                          <p:spTgt spid="20"/>
                                        </p:tgtEl>
                                      </p:cBhvr>
                                    </p:animEffect>
                                  </p:childTnLst>
                                </p:cTn>
                              </p:par>
                              <p:par>
                                <p:cTn id="75" presetID="9" presetClass="entr" presetSubtype="0" fill="hold" grpId="0" nodeType="withEffect">
                                  <p:stCondLst>
                                    <p:cond delay="0"/>
                                  </p:stCondLst>
                                  <p:childTnLst>
                                    <p:set>
                                      <p:cBhvr>
                                        <p:cTn id="76" dur="1" fill="hold">
                                          <p:stCondLst>
                                            <p:cond delay="0"/>
                                          </p:stCondLst>
                                        </p:cTn>
                                        <p:tgtEl>
                                          <p:spTgt spid="21"/>
                                        </p:tgtEl>
                                        <p:attrNameLst>
                                          <p:attrName>style.visibility</p:attrName>
                                        </p:attrNameLst>
                                      </p:cBhvr>
                                      <p:to>
                                        <p:strVal val="visible"/>
                                      </p:to>
                                    </p:set>
                                    <p:animEffect transition="in" filter="dissolve">
                                      <p:cBhvr>
                                        <p:cTn id="77" dur="500"/>
                                        <p:tgtEl>
                                          <p:spTgt spid="21"/>
                                        </p:tgtEl>
                                      </p:cBhvr>
                                    </p:animEffect>
                                  </p:childTnLst>
                                </p:cTn>
                              </p:par>
                              <p:par>
                                <p:cTn id="78" presetID="9" presetClass="entr" presetSubtype="0" fill="hold" grpId="0" nodeType="withEffect">
                                  <p:stCondLst>
                                    <p:cond delay="0"/>
                                  </p:stCondLst>
                                  <p:childTnLst>
                                    <p:set>
                                      <p:cBhvr>
                                        <p:cTn id="79" dur="1" fill="hold">
                                          <p:stCondLst>
                                            <p:cond delay="0"/>
                                          </p:stCondLst>
                                        </p:cTn>
                                        <p:tgtEl>
                                          <p:spTgt spid="22"/>
                                        </p:tgtEl>
                                        <p:attrNameLst>
                                          <p:attrName>style.visibility</p:attrName>
                                        </p:attrNameLst>
                                      </p:cBhvr>
                                      <p:to>
                                        <p:strVal val="visible"/>
                                      </p:to>
                                    </p:set>
                                    <p:animEffect transition="in" filter="dissolve">
                                      <p:cBhvr>
                                        <p:cTn id="80" dur="500"/>
                                        <p:tgtEl>
                                          <p:spTgt spid="22"/>
                                        </p:tgtEl>
                                      </p:cBhvr>
                                    </p:animEffect>
                                  </p:childTnLst>
                                </p:cTn>
                              </p:par>
                              <p:par>
                                <p:cTn id="81" presetID="9" presetClass="entr" presetSubtype="0" fill="hold" grpId="0" nodeType="withEffect">
                                  <p:stCondLst>
                                    <p:cond delay="0"/>
                                  </p:stCondLst>
                                  <p:childTnLst>
                                    <p:set>
                                      <p:cBhvr>
                                        <p:cTn id="82" dur="1" fill="hold">
                                          <p:stCondLst>
                                            <p:cond delay="0"/>
                                          </p:stCondLst>
                                        </p:cTn>
                                        <p:tgtEl>
                                          <p:spTgt spid="23"/>
                                        </p:tgtEl>
                                        <p:attrNameLst>
                                          <p:attrName>style.visibility</p:attrName>
                                        </p:attrNameLst>
                                      </p:cBhvr>
                                      <p:to>
                                        <p:strVal val="visible"/>
                                      </p:to>
                                    </p:set>
                                    <p:animEffect transition="in" filter="dissolve">
                                      <p:cBhvr>
                                        <p:cTn id="83" dur="500"/>
                                        <p:tgtEl>
                                          <p:spTgt spid="23"/>
                                        </p:tgtEl>
                                      </p:cBhvr>
                                    </p:animEffect>
                                  </p:childTnLst>
                                </p:cTn>
                              </p:par>
                              <p:par>
                                <p:cTn id="84" presetID="9" presetClass="entr" presetSubtype="0" fill="hold" grpId="0" nodeType="withEffect">
                                  <p:stCondLst>
                                    <p:cond delay="0"/>
                                  </p:stCondLst>
                                  <p:childTnLst>
                                    <p:set>
                                      <p:cBhvr>
                                        <p:cTn id="85" dur="1" fill="hold">
                                          <p:stCondLst>
                                            <p:cond delay="0"/>
                                          </p:stCondLst>
                                        </p:cTn>
                                        <p:tgtEl>
                                          <p:spTgt spid="24"/>
                                        </p:tgtEl>
                                        <p:attrNameLst>
                                          <p:attrName>style.visibility</p:attrName>
                                        </p:attrNameLst>
                                      </p:cBhvr>
                                      <p:to>
                                        <p:strVal val="visible"/>
                                      </p:to>
                                    </p:set>
                                    <p:animEffect transition="in" filter="dissolve">
                                      <p:cBhvr>
                                        <p:cTn id="86" dur="500"/>
                                        <p:tgtEl>
                                          <p:spTgt spid="24"/>
                                        </p:tgtEl>
                                      </p:cBhvr>
                                    </p:animEffect>
                                  </p:childTnLst>
                                </p:cTn>
                              </p:par>
                            </p:childTnLst>
                          </p:cTn>
                        </p:par>
                      </p:childTnLst>
                    </p:cTn>
                  </p:par>
                  <p:par>
                    <p:cTn id="87" fill="hold">
                      <p:stCondLst>
                        <p:cond delay="indefinite"/>
                      </p:stCondLst>
                      <p:childTnLst>
                        <p:par>
                          <p:cTn id="88" fill="hold">
                            <p:stCondLst>
                              <p:cond delay="0"/>
                            </p:stCondLst>
                            <p:childTnLst>
                              <p:par>
                                <p:cTn id="89" presetID="9" presetClass="entr" presetSubtype="0" fill="hold" grpId="0" nodeType="clickEffect">
                                  <p:stCondLst>
                                    <p:cond delay="0"/>
                                  </p:stCondLst>
                                  <p:childTnLst>
                                    <p:set>
                                      <p:cBhvr>
                                        <p:cTn id="90" dur="1" fill="hold">
                                          <p:stCondLst>
                                            <p:cond delay="0"/>
                                          </p:stCondLst>
                                        </p:cTn>
                                        <p:tgtEl>
                                          <p:spTgt spid="7"/>
                                        </p:tgtEl>
                                        <p:attrNameLst>
                                          <p:attrName>style.visibility</p:attrName>
                                        </p:attrNameLst>
                                      </p:cBhvr>
                                      <p:to>
                                        <p:strVal val="visible"/>
                                      </p:to>
                                    </p:set>
                                    <p:animEffect transition="in" filter="dissolve">
                                      <p:cBhvr>
                                        <p:cTn id="91" dur="500"/>
                                        <p:tgtEl>
                                          <p:spTgt spid="7"/>
                                        </p:tgtEl>
                                      </p:cBhvr>
                                    </p:animEffect>
                                  </p:childTnLst>
                                </p:cTn>
                              </p:par>
                              <p:par>
                                <p:cTn id="92" presetID="9" presetClass="entr" presetSubtype="0" fill="hold" grpId="0" nodeType="withEffect">
                                  <p:stCondLst>
                                    <p:cond delay="0"/>
                                  </p:stCondLst>
                                  <p:childTnLst>
                                    <p:set>
                                      <p:cBhvr>
                                        <p:cTn id="93" dur="1" fill="hold">
                                          <p:stCondLst>
                                            <p:cond delay="0"/>
                                          </p:stCondLst>
                                        </p:cTn>
                                        <p:tgtEl>
                                          <p:spTgt spid="25"/>
                                        </p:tgtEl>
                                        <p:attrNameLst>
                                          <p:attrName>style.visibility</p:attrName>
                                        </p:attrNameLst>
                                      </p:cBhvr>
                                      <p:to>
                                        <p:strVal val="visible"/>
                                      </p:to>
                                    </p:set>
                                    <p:animEffect transition="in" filter="dissolve">
                                      <p:cBhvr>
                                        <p:cTn id="94" dur="500"/>
                                        <p:tgtEl>
                                          <p:spTgt spid="25"/>
                                        </p:tgtEl>
                                      </p:cBhvr>
                                    </p:animEffect>
                                  </p:childTnLst>
                                </p:cTn>
                              </p:par>
                              <p:par>
                                <p:cTn id="95" presetID="9" presetClass="entr" presetSubtype="0" fill="hold" grpId="0" nodeType="withEffect">
                                  <p:stCondLst>
                                    <p:cond delay="0"/>
                                  </p:stCondLst>
                                  <p:childTnLst>
                                    <p:set>
                                      <p:cBhvr>
                                        <p:cTn id="96" dur="1" fill="hold">
                                          <p:stCondLst>
                                            <p:cond delay="0"/>
                                          </p:stCondLst>
                                        </p:cTn>
                                        <p:tgtEl>
                                          <p:spTgt spid="26"/>
                                        </p:tgtEl>
                                        <p:attrNameLst>
                                          <p:attrName>style.visibility</p:attrName>
                                        </p:attrNameLst>
                                      </p:cBhvr>
                                      <p:to>
                                        <p:strVal val="visible"/>
                                      </p:to>
                                    </p:set>
                                    <p:animEffect transition="in" filter="dissolve">
                                      <p:cBhvr>
                                        <p:cTn id="97" dur="500"/>
                                        <p:tgtEl>
                                          <p:spTgt spid="26"/>
                                        </p:tgtEl>
                                      </p:cBhvr>
                                    </p:animEffect>
                                  </p:childTnLst>
                                </p:cTn>
                              </p:par>
                              <p:par>
                                <p:cTn id="98" presetID="9" presetClass="entr" presetSubtype="0" fill="hold" grpId="0" nodeType="withEffect">
                                  <p:stCondLst>
                                    <p:cond delay="0"/>
                                  </p:stCondLst>
                                  <p:childTnLst>
                                    <p:set>
                                      <p:cBhvr>
                                        <p:cTn id="99" dur="1" fill="hold">
                                          <p:stCondLst>
                                            <p:cond delay="0"/>
                                          </p:stCondLst>
                                        </p:cTn>
                                        <p:tgtEl>
                                          <p:spTgt spid="27"/>
                                        </p:tgtEl>
                                        <p:attrNameLst>
                                          <p:attrName>style.visibility</p:attrName>
                                        </p:attrNameLst>
                                      </p:cBhvr>
                                      <p:to>
                                        <p:strVal val="visible"/>
                                      </p:to>
                                    </p:set>
                                    <p:animEffect transition="in" filter="dissolve">
                                      <p:cBhvr>
                                        <p:cTn id="100" dur="500"/>
                                        <p:tgtEl>
                                          <p:spTgt spid="27"/>
                                        </p:tgtEl>
                                      </p:cBhvr>
                                    </p:animEffect>
                                  </p:childTnLst>
                                </p:cTn>
                              </p:par>
                              <p:par>
                                <p:cTn id="101" presetID="9" presetClass="entr" presetSubtype="0" fill="hold" grpId="0" nodeType="withEffect">
                                  <p:stCondLst>
                                    <p:cond delay="0"/>
                                  </p:stCondLst>
                                  <p:childTnLst>
                                    <p:set>
                                      <p:cBhvr>
                                        <p:cTn id="102" dur="1" fill="hold">
                                          <p:stCondLst>
                                            <p:cond delay="0"/>
                                          </p:stCondLst>
                                        </p:cTn>
                                        <p:tgtEl>
                                          <p:spTgt spid="28"/>
                                        </p:tgtEl>
                                        <p:attrNameLst>
                                          <p:attrName>style.visibility</p:attrName>
                                        </p:attrNameLst>
                                      </p:cBhvr>
                                      <p:to>
                                        <p:strVal val="visible"/>
                                      </p:to>
                                    </p:set>
                                    <p:animEffect transition="in" filter="dissolve">
                                      <p:cBhvr>
                                        <p:cTn id="103" dur="500"/>
                                        <p:tgtEl>
                                          <p:spTgt spid="28"/>
                                        </p:tgtEl>
                                      </p:cBhvr>
                                    </p:animEffect>
                                  </p:childTnLst>
                                </p:cTn>
                              </p:par>
                              <p:par>
                                <p:cTn id="104" presetID="9" presetClass="entr" presetSubtype="0" fill="hold" grpId="0" nodeType="withEffect">
                                  <p:stCondLst>
                                    <p:cond delay="0"/>
                                  </p:stCondLst>
                                  <p:childTnLst>
                                    <p:set>
                                      <p:cBhvr>
                                        <p:cTn id="105" dur="1" fill="hold">
                                          <p:stCondLst>
                                            <p:cond delay="0"/>
                                          </p:stCondLst>
                                        </p:cTn>
                                        <p:tgtEl>
                                          <p:spTgt spid="29"/>
                                        </p:tgtEl>
                                        <p:attrNameLst>
                                          <p:attrName>style.visibility</p:attrName>
                                        </p:attrNameLst>
                                      </p:cBhvr>
                                      <p:to>
                                        <p:strVal val="visible"/>
                                      </p:to>
                                    </p:set>
                                    <p:animEffect transition="in" filter="dissolve">
                                      <p:cBhvr>
                                        <p:cTn id="106" dur="500"/>
                                        <p:tgtEl>
                                          <p:spTgt spid="29"/>
                                        </p:tgtEl>
                                      </p:cBhvr>
                                    </p:animEffect>
                                  </p:childTnLst>
                                </p:cTn>
                              </p:par>
                              <p:par>
                                <p:cTn id="107" presetID="9" presetClass="entr" presetSubtype="0" fill="hold" grpId="0" nodeType="withEffect">
                                  <p:stCondLst>
                                    <p:cond delay="0"/>
                                  </p:stCondLst>
                                  <p:childTnLst>
                                    <p:set>
                                      <p:cBhvr>
                                        <p:cTn id="108" dur="1" fill="hold">
                                          <p:stCondLst>
                                            <p:cond delay="0"/>
                                          </p:stCondLst>
                                        </p:cTn>
                                        <p:tgtEl>
                                          <p:spTgt spid="30"/>
                                        </p:tgtEl>
                                        <p:attrNameLst>
                                          <p:attrName>style.visibility</p:attrName>
                                        </p:attrNameLst>
                                      </p:cBhvr>
                                      <p:to>
                                        <p:strVal val="visible"/>
                                      </p:to>
                                    </p:set>
                                    <p:animEffect transition="in" filter="dissolve">
                                      <p:cBhvr>
                                        <p:cTn id="109" dur="500"/>
                                        <p:tgtEl>
                                          <p:spTgt spid="30"/>
                                        </p:tgtEl>
                                      </p:cBhvr>
                                    </p:animEffect>
                                  </p:childTnLst>
                                </p:cTn>
                              </p:par>
                              <p:par>
                                <p:cTn id="110" presetID="9" presetClass="entr" presetSubtype="0" fill="hold" grpId="0" nodeType="withEffect">
                                  <p:stCondLst>
                                    <p:cond delay="0"/>
                                  </p:stCondLst>
                                  <p:childTnLst>
                                    <p:set>
                                      <p:cBhvr>
                                        <p:cTn id="111" dur="1" fill="hold">
                                          <p:stCondLst>
                                            <p:cond delay="0"/>
                                          </p:stCondLst>
                                        </p:cTn>
                                        <p:tgtEl>
                                          <p:spTgt spid="31"/>
                                        </p:tgtEl>
                                        <p:attrNameLst>
                                          <p:attrName>style.visibility</p:attrName>
                                        </p:attrNameLst>
                                      </p:cBhvr>
                                      <p:to>
                                        <p:strVal val="visible"/>
                                      </p:to>
                                    </p:set>
                                    <p:animEffect transition="in" filter="dissolve">
                                      <p:cBhvr>
                                        <p:cTn id="112" dur="500"/>
                                        <p:tgtEl>
                                          <p:spTgt spid="31"/>
                                        </p:tgtEl>
                                      </p:cBhvr>
                                    </p:animEffect>
                                  </p:childTnLst>
                                </p:cTn>
                              </p:par>
                              <p:par>
                                <p:cTn id="113" presetID="9" presetClass="entr" presetSubtype="0" fill="hold" grpId="0" nodeType="withEffect">
                                  <p:stCondLst>
                                    <p:cond delay="0"/>
                                  </p:stCondLst>
                                  <p:childTnLst>
                                    <p:set>
                                      <p:cBhvr>
                                        <p:cTn id="114" dur="1" fill="hold">
                                          <p:stCondLst>
                                            <p:cond delay="0"/>
                                          </p:stCondLst>
                                        </p:cTn>
                                        <p:tgtEl>
                                          <p:spTgt spid="32"/>
                                        </p:tgtEl>
                                        <p:attrNameLst>
                                          <p:attrName>style.visibility</p:attrName>
                                        </p:attrNameLst>
                                      </p:cBhvr>
                                      <p:to>
                                        <p:strVal val="visible"/>
                                      </p:to>
                                    </p:set>
                                    <p:animEffect transition="in" filter="dissolve">
                                      <p:cBhvr>
                                        <p:cTn id="115" dur="500"/>
                                        <p:tgtEl>
                                          <p:spTgt spid="32"/>
                                        </p:tgtEl>
                                      </p:cBhvr>
                                    </p:animEffect>
                                  </p:childTnLst>
                                </p:cTn>
                              </p:par>
                              <p:par>
                                <p:cTn id="116" presetID="9" presetClass="entr" presetSubtype="0" fill="hold" grpId="0" nodeType="withEffect">
                                  <p:stCondLst>
                                    <p:cond delay="0"/>
                                  </p:stCondLst>
                                  <p:childTnLst>
                                    <p:set>
                                      <p:cBhvr>
                                        <p:cTn id="117" dur="1" fill="hold">
                                          <p:stCondLst>
                                            <p:cond delay="0"/>
                                          </p:stCondLst>
                                        </p:cTn>
                                        <p:tgtEl>
                                          <p:spTgt spid="33"/>
                                        </p:tgtEl>
                                        <p:attrNameLst>
                                          <p:attrName>style.visibility</p:attrName>
                                        </p:attrNameLst>
                                      </p:cBhvr>
                                      <p:to>
                                        <p:strVal val="visible"/>
                                      </p:to>
                                    </p:set>
                                    <p:animEffect transition="in" filter="dissolve">
                                      <p:cBhvr>
                                        <p:cTn id="118"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3" grpId="2"/>
      <p:bldP spid="2" grpId="0"/>
      <p:bldP spid="2" grpId="1"/>
      <p:bldP spid="2" grpId="2"/>
      <p:bldP spid="4" grpId="0"/>
      <p:bldP spid="5" grpId="0"/>
      <p:bldP spid="9" grpId="0" animBg="1"/>
      <p:bldP spid="10" grpId="0" animBg="1"/>
      <p:bldP spid="11" grpId="0" animBg="1"/>
      <p:bldP spid="13" grpId="0" animBg="1"/>
      <p:bldP spid="14" grpId="0" animBg="1"/>
      <p:bldP spid="15" grpId="0" animBg="1"/>
      <p:bldP spid="16" grpId="0" animBg="1"/>
      <p:bldP spid="12" grpId="0" animBg="1"/>
      <p:bldP spid="17" grpId="0" animBg="1"/>
      <p:bldP spid="18" grpId="0" animBg="1"/>
      <p:bldP spid="19" grpId="0" animBg="1"/>
      <p:bldP spid="20" grpId="0" animBg="1"/>
      <p:bldP spid="21" grpId="0" animBg="1"/>
      <p:bldP spid="22" grpId="0" animBg="1"/>
      <p:bldP spid="23" grpId="0" animBg="1"/>
      <p:bldP spid="24" grpId="0" animBg="1"/>
      <p:bldP spid="7" grpId="0"/>
      <p:bldP spid="25" grpId="0"/>
      <p:bldP spid="26" grpId="0" animBg="1"/>
      <p:bldP spid="27" grpId="0" animBg="1"/>
      <p:bldP spid="28" grpId="0" animBg="1"/>
      <p:bldP spid="29" grpId="0" animBg="1"/>
      <p:bldP spid="30" grpId="0" animBg="1"/>
      <p:bldP spid="31" grpId="0" animBg="1"/>
      <p:bldP spid="32" grpId="0" animBg="1"/>
      <p:bldP spid="33" grpId="0" animBg="1"/>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9B82C8A8-632E-D981-891A-872723FC3546}"/>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17856200-848E-EF0F-6D73-534AB52410B3}"/>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5925F9FD-5E1F-4731-BD89-91ED3D5A7D0D}"/>
              </a:ext>
            </a:extLst>
          </p:cNvPr>
          <p:cNvSpPr/>
          <p:nvPr/>
        </p:nvSpPr>
        <p:spPr>
          <a:xfrm>
            <a:off x="993574" y="2653962"/>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Dedicated Task</a:t>
            </a:r>
          </a:p>
        </p:txBody>
      </p:sp>
      <p:pic>
        <p:nvPicPr>
          <p:cNvPr id="5" name="Picture 4" descr="A white and black brain with circuit board&#10;&#10;AI-generated content may be incorrect.">
            <a:extLst>
              <a:ext uri="{FF2B5EF4-FFF2-40B4-BE49-F238E27FC236}">
                <a16:creationId xmlns:a16="http://schemas.microsoft.com/office/drawing/2014/main" id="{50721A53-A470-1D44-4157-6C2F692BFA72}"/>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491134" y="485855"/>
            <a:ext cx="1584897" cy="1353971"/>
          </a:xfrm>
          <a:prstGeom prst="rect">
            <a:avLst/>
          </a:prstGeom>
        </p:spPr>
      </p:pic>
      <p:sp>
        <p:nvSpPr>
          <p:cNvPr id="6" name="Rectangle 5">
            <a:extLst>
              <a:ext uri="{FF2B5EF4-FFF2-40B4-BE49-F238E27FC236}">
                <a16:creationId xmlns:a16="http://schemas.microsoft.com/office/drawing/2014/main" id="{C33037B3-5A62-65FB-7041-2EA93F03D394}"/>
              </a:ext>
            </a:extLst>
          </p:cNvPr>
          <p:cNvSpPr/>
          <p:nvPr/>
        </p:nvSpPr>
        <p:spPr>
          <a:xfrm>
            <a:off x="1491134" y="23231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9" name="Rectangle 68">
            <a:extLst>
              <a:ext uri="{FF2B5EF4-FFF2-40B4-BE49-F238E27FC236}">
                <a16:creationId xmlns:a16="http://schemas.microsoft.com/office/drawing/2014/main" id="{BCCD72A9-A2C5-B72F-6A48-BF02412A8B2F}"/>
              </a:ext>
            </a:extLst>
          </p:cNvPr>
          <p:cNvSpPr/>
          <p:nvPr/>
        </p:nvSpPr>
        <p:spPr>
          <a:xfrm>
            <a:off x="1159768" y="23231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Picture 6" descr="A blue diamond with lights&#10;&#10;AI-generated content may be incorrect.">
            <a:extLst>
              <a:ext uri="{FF2B5EF4-FFF2-40B4-BE49-F238E27FC236}">
                <a16:creationId xmlns:a16="http://schemas.microsoft.com/office/drawing/2014/main" id="{F0F295F6-D643-D00C-9771-AA8D8E9A25CA}"/>
              </a:ext>
            </a:extLst>
          </p:cNvPr>
          <p:cNvPicPr>
            <a:picLocks noChangeAspect="1"/>
          </p:cNvPicPr>
          <p:nvPr/>
        </p:nvPicPr>
        <p:blipFill>
          <a:blip r:embed="rId4"/>
          <a:stretch>
            <a:fillRect/>
          </a:stretch>
        </p:blipFill>
        <p:spPr>
          <a:xfrm>
            <a:off x="2866168" y="3115184"/>
            <a:ext cx="859683" cy="627632"/>
          </a:xfrm>
          <a:prstGeom prst="rect">
            <a:avLst/>
          </a:prstGeom>
        </p:spPr>
      </p:pic>
      <p:sp>
        <p:nvSpPr>
          <p:cNvPr id="8" name="TextBox 7">
            <a:extLst>
              <a:ext uri="{FF2B5EF4-FFF2-40B4-BE49-F238E27FC236}">
                <a16:creationId xmlns:a16="http://schemas.microsoft.com/office/drawing/2014/main" id="{DFCA7105-F74B-564E-7E86-7DA43B625B0F}"/>
              </a:ext>
            </a:extLst>
          </p:cNvPr>
          <p:cNvSpPr txBox="1"/>
          <p:nvPr/>
        </p:nvSpPr>
        <p:spPr>
          <a:xfrm>
            <a:off x="1625755" y="1833291"/>
            <a:ext cx="1576650" cy="369332"/>
          </a:xfrm>
          <a:prstGeom prst="rect">
            <a:avLst/>
          </a:prstGeom>
          <a:noFill/>
        </p:spPr>
        <p:txBody>
          <a:bodyPr wrap="none" rtlCol="0">
            <a:spAutoFit/>
          </a:bodyPr>
          <a:lstStyle/>
          <a:p>
            <a:r>
              <a:rPr lang="en-US" b="1"/>
              <a:t>Focused Agent</a:t>
            </a:r>
          </a:p>
        </p:txBody>
      </p:sp>
      <p:sp>
        <p:nvSpPr>
          <p:cNvPr id="17" name="Rectangle 16">
            <a:extLst>
              <a:ext uri="{FF2B5EF4-FFF2-40B4-BE49-F238E27FC236}">
                <a16:creationId xmlns:a16="http://schemas.microsoft.com/office/drawing/2014/main" id="{8B018F2E-5E59-E5C3-DCF0-974C2241BC32}"/>
              </a:ext>
            </a:extLst>
          </p:cNvPr>
          <p:cNvSpPr/>
          <p:nvPr/>
        </p:nvSpPr>
        <p:spPr>
          <a:xfrm>
            <a:off x="2744664" y="111744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6B038996-E900-FB8A-6476-B6FE65621A7C}"/>
              </a:ext>
            </a:extLst>
          </p:cNvPr>
          <p:cNvSpPr/>
          <p:nvPr/>
        </p:nvSpPr>
        <p:spPr>
          <a:xfrm>
            <a:off x="2634675" y="11875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0048202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dissolve">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DD265D-E569-B8D1-489A-0AC6F862251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4F7A8821-1F4C-F112-288D-73A90EBA5039}"/>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984485EB-7062-25F8-B545-170FA020B69C}"/>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A7E09D3B-5816-616A-5117-0EC0E68E916A}"/>
              </a:ext>
            </a:extLst>
          </p:cNvPr>
          <p:cNvSpPr/>
          <p:nvPr/>
        </p:nvSpPr>
        <p:spPr>
          <a:xfrm>
            <a:off x="981831" y="300314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C4434E32-C169-036A-1225-2E7F919F234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11" name="Rectangle 2">
            <a:extLst>
              <a:ext uri="{FF2B5EF4-FFF2-40B4-BE49-F238E27FC236}">
                <a16:creationId xmlns:a16="http://schemas.microsoft.com/office/drawing/2014/main" id="{20B630BC-ABD9-7483-1ECC-B056039E2A12}"/>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C328FB3C-9DD0-3399-D59A-3B89E39534AC}"/>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083AA2BB-76EE-3338-5E5D-9F7BD967F090}"/>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TextBox 39">
            <a:extLst>
              <a:ext uri="{FF2B5EF4-FFF2-40B4-BE49-F238E27FC236}">
                <a16:creationId xmlns:a16="http://schemas.microsoft.com/office/drawing/2014/main" id="{FDD172BC-00EB-F770-9A77-315EE9AA40BF}"/>
              </a:ext>
            </a:extLst>
          </p:cNvPr>
          <p:cNvSpPr txBox="1"/>
          <p:nvPr/>
        </p:nvSpPr>
        <p:spPr>
          <a:xfrm>
            <a:off x="2124753" y="2286331"/>
            <a:ext cx="292068" cy="369332"/>
          </a:xfrm>
          <a:prstGeom prst="rect">
            <a:avLst/>
          </a:prstGeom>
          <a:noFill/>
        </p:spPr>
        <p:txBody>
          <a:bodyPr wrap="none" rtlCol="0">
            <a:spAutoFit/>
          </a:bodyPr>
          <a:lstStyle/>
          <a:p>
            <a:r>
              <a:rPr lang="en-US" dirty="0"/>
              <a:t>?</a:t>
            </a:r>
          </a:p>
        </p:txBody>
      </p:sp>
      <p:sp>
        <p:nvSpPr>
          <p:cNvPr id="41" name="Rectangle 40">
            <a:extLst>
              <a:ext uri="{FF2B5EF4-FFF2-40B4-BE49-F238E27FC236}">
                <a16:creationId xmlns:a16="http://schemas.microsoft.com/office/drawing/2014/main" id="{2F4D2A7C-CE8C-79BC-20CC-6D547EF73D54}"/>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2" name="TextBox 41">
            <a:extLst>
              <a:ext uri="{FF2B5EF4-FFF2-40B4-BE49-F238E27FC236}">
                <a16:creationId xmlns:a16="http://schemas.microsoft.com/office/drawing/2014/main" id="{9E590F5F-9B38-4FD8-FB5B-771FAA9FDC21}"/>
              </a:ext>
            </a:extLst>
          </p:cNvPr>
          <p:cNvSpPr txBox="1"/>
          <p:nvPr/>
        </p:nvSpPr>
        <p:spPr>
          <a:xfrm>
            <a:off x="2780958" y="2279700"/>
            <a:ext cx="292068" cy="369332"/>
          </a:xfrm>
          <a:prstGeom prst="rect">
            <a:avLst/>
          </a:prstGeom>
          <a:noFill/>
        </p:spPr>
        <p:txBody>
          <a:bodyPr wrap="none" rtlCol="0">
            <a:spAutoFit/>
          </a:bodyPr>
          <a:lstStyle/>
          <a:p>
            <a:r>
              <a:rPr lang="en-US" dirty="0"/>
              <a:t>?</a:t>
            </a:r>
          </a:p>
        </p:txBody>
      </p:sp>
      <p:sp>
        <p:nvSpPr>
          <p:cNvPr id="43" name="Rectangle 42">
            <a:extLst>
              <a:ext uri="{FF2B5EF4-FFF2-40B4-BE49-F238E27FC236}">
                <a16:creationId xmlns:a16="http://schemas.microsoft.com/office/drawing/2014/main" id="{0BD6029C-E4F6-E297-FD61-CC651AD94356}"/>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TextBox 43">
            <a:extLst>
              <a:ext uri="{FF2B5EF4-FFF2-40B4-BE49-F238E27FC236}">
                <a16:creationId xmlns:a16="http://schemas.microsoft.com/office/drawing/2014/main" id="{BDF5C7AF-ED99-E62A-9DAC-66DEC22D62A0}"/>
              </a:ext>
            </a:extLst>
          </p:cNvPr>
          <p:cNvSpPr txBox="1"/>
          <p:nvPr/>
        </p:nvSpPr>
        <p:spPr>
          <a:xfrm>
            <a:off x="1457783" y="2588424"/>
            <a:ext cx="292068" cy="369332"/>
          </a:xfrm>
          <a:prstGeom prst="rect">
            <a:avLst/>
          </a:prstGeom>
          <a:noFill/>
        </p:spPr>
        <p:txBody>
          <a:bodyPr wrap="none" rtlCol="0">
            <a:spAutoFit/>
          </a:bodyPr>
          <a:lstStyle/>
          <a:p>
            <a:r>
              <a:rPr lang="en-US" dirty="0"/>
              <a:t>?</a:t>
            </a:r>
          </a:p>
        </p:txBody>
      </p:sp>
      <p:sp>
        <p:nvSpPr>
          <p:cNvPr id="45" name="Rectangle 44">
            <a:extLst>
              <a:ext uri="{FF2B5EF4-FFF2-40B4-BE49-F238E27FC236}">
                <a16:creationId xmlns:a16="http://schemas.microsoft.com/office/drawing/2014/main" id="{296FFD4A-4457-CCE9-F065-07654A58E109}"/>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C94B6403-6F6C-3325-4090-2FDD4EC9974B}"/>
              </a:ext>
            </a:extLst>
          </p:cNvPr>
          <p:cNvSpPr txBox="1"/>
          <p:nvPr/>
        </p:nvSpPr>
        <p:spPr>
          <a:xfrm>
            <a:off x="2124753" y="2588424"/>
            <a:ext cx="292068" cy="369332"/>
          </a:xfrm>
          <a:prstGeom prst="rect">
            <a:avLst/>
          </a:prstGeom>
          <a:noFill/>
        </p:spPr>
        <p:txBody>
          <a:bodyPr wrap="none" rtlCol="0">
            <a:spAutoFit/>
          </a:bodyPr>
          <a:lstStyle/>
          <a:p>
            <a:r>
              <a:rPr lang="en-US" dirty="0"/>
              <a:t>?</a:t>
            </a:r>
          </a:p>
        </p:txBody>
      </p:sp>
      <p:sp>
        <p:nvSpPr>
          <p:cNvPr id="47" name="Rectangle 46">
            <a:extLst>
              <a:ext uri="{FF2B5EF4-FFF2-40B4-BE49-F238E27FC236}">
                <a16:creationId xmlns:a16="http://schemas.microsoft.com/office/drawing/2014/main" id="{09474477-48D8-9A51-B624-4A4D7C9A834B}"/>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TextBox 47">
            <a:extLst>
              <a:ext uri="{FF2B5EF4-FFF2-40B4-BE49-F238E27FC236}">
                <a16:creationId xmlns:a16="http://schemas.microsoft.com/office/drawing/2014/main" id="{9BD26D68-65B4-29BE-76DD-17325709CA14}"/>
              </a:ext>
            </a:extLst>
          </p:cNvPr>
          <p:cNvSpPr txBox="1"/>
          <p:nvPr/>
        </p:nvSpPr>
        <p:spPr>
          <a:xfrm>
            <a:off x="2782336" y="2588849"/>
            <a:ext cx="292068" cy="369332"/>
          </a:xfrm>
          <a:prstGeom prst="rect">
            <a:avLst/>
          </a:prstGeom>
          <a:noFill/>
        </p:spPr>
        <p:txBody>
          <a:bodyPr wrap="none" rtlCol="0">
            <a:spAutoFit/>
          </a:bodyPr>
          <a:lstStyle/>
          <a:p>
            <a:r>
              <a:rPr lang="en-US" dirty="0"/>
              <a:t>?</a:t>
            </a:r>
          </a:p>
        </p:txBody>
      </p:sp>
      <p:sp>
        <p:nvSpPr>
          <p:cNvPr id="49" name="Rectangle 48">
            <a:extLst>
              <a:ext uri="{FF2B5EF4-FFF2-40B4-BE49-F238E27FC236}">
                <a16:creationId xmlns:a16="http://schemas.microsoft.com/office/drawing/2014/main" id="{D049DF0D-E0B8-EE10-C5DB-C99C86CEA6D0}"/>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TextBox 49">
            <a:extLst>
              <a:ext uri="{FF2B5EF4-FFF2-40B4-BE49-F238E27FC236}">
                <a16:creationId xmlns:a16="http://schemas.microsoft.com/office/drawing/2014/main" id="{926A4C4F-2925-DABF-9C11-38D5F05336E8}"/>
              </a:ext>
            </a:extLst>
          </p:cNvPr>
          <p:cNvSpPr txBox="1"/>
          <p:nvPr/>
        </p:nvSpPr>
        <p:spPr>
          <a:xfrm>
            <a:off x="1774163" y="2286331"/>
            <a:ext cx="292068" cy="369332"/>
          </a:xfrm>
          <a:prstGeom prst="rect">
            <a:avLst/>
          </a:prstGeom>
          <a:noFill/>
        </p:spPr>
        <p:txBody>
          <a:bodyPr wrap="none" rtlCol="0">
            <a:spAutoFit/>
          </a:bodyPr>
          <a:lstStyle/>
          <a:p>
            <a:r>
              <a:rPr lang="en-US" dirty="0"/>
              <a:t>?</a:t>
            </a:r>
          </a:p>
        </p:txBody>
      </p:sp>
      <p:sp>
        <p:nvSpPr>
          <p:cNvPr id="51" name="Rectangle 50">
            <a:extLst>
              <a:ext uri="{FF2B5EF4-FFF2-40B4-BE49-F238E27FC236}">
                <a16:creationId xmlns:a16="http://schemas.microsoft.com/office/drawing/2014/main" id="{7FDC1AF5-AEB3-76A3-7C8A-A786E08FAD34}"/>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TextBox 51">
            <a:extLst>
              <a:ext uri="{FF2B5EF4-FFF2-40B4-BE49-F238E27FC236}">
                <a16:creationId xmlns:a16="http://schemas.microsoft.com/office/drawing/2014/main" id="{93BFB87B-5E08-1A72-E080-A6F498BD16CB}"/>
              </a:ext>
            </a:extLst>
          </p:cNvPr>
          <p:cNvSpPr txBox="1"/>
          <p:nvPr/>
        </p:nvSpPr>
        <p:spPr>
          <a:xfrm>
            <a:off x="1774163" y="2588424"/>
            <a:ext cx="292068" cy="369332"/>
          </a:xfrm>
          <a:prstGeom prst="rect">
            <a:avLst/>
          </a:prstGeom>
          <a:noFill/>
        </p:spPr>
        <p:txBody>
          <a:bodyPr wrap="none" rtlCol="0">
            <a:spAutoFit/>
          </a:bodyPr>
          <a:lstStyle/>
          <a:p>
            <a:r>
              <a:rPr lang="en-US" dirty="0"/>
              <a:t>?</a:t>
            </a:r>
          </a:p>
        </p:txBody>
      </p:sp>
      <p:sp>
        <p:nvSpPr>
          <p:cNvPr id="53" name="Rectangle 52">
            <a:extLst>
              <a:ext uri="{FF2B5EF4-FFF2-40B4-BE49-F238E27FC236}">
                <a16:creationId xmlns:a16="http://schemas.microsoft.com/office/drawing/2014/main" id="{B5EFC16C-5121-683B-3C04-F3CB1EE125D3}"/>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5BCAC56F-EC62-F75A-7CA3-31FBA6611CCE}"/>
              </a:ext>
            </a:extLst>
          </p:cNvPr>
          <p:cNvSpPr txBox="1"/>
          <p:nvPr/>
        </p:nvSpPr>
        <p:spPr>
          <a:xfrm>
            <a:off x="2447788" y="2286331"/>
            <a:ext cx="292068" cy="369332"/>
          </a:xfrm>
          <a:prstGeom prst="rect">
            <a:avLst/>
          </a:prstGeom>
          <a:noFill/>
        </p:spPr>
        <p:txBody>
          <a:bodyPr wrap="none" rtlCol="0">
            <a:spAutoFit/>
          </a:bodyPr>
          <a:lstStyle/>
          <a:p>
            <a:r>
              <a:rPr lang="en-US" dirty="0"/>
              <a:t>?</a:t>
            </a:r>
          </a:p>
        </p:txBody>
      </p:sp>
      <p:sp>
        <p:nvSpPr>
          <p:cNvPr id="55" name="Rectangle 54">
            <a:extLst>
              <a:ext uri="{FF2B5EF4-FFF2-40B4-BE49-F238E27FC236}">
                <a16:creationId xmlns:a16="http://schemas.microsoft.com/office/drawing/2014/main" id="{87337C99-B0C0-2209-5C07-6139A0534D48}"/>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BDA8A9FB-EF5D-1CC0-E47D-CE3365A0B42B}"/>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a:extLst>
              <a:ext uri="{FF2B5EF4-FFF2-40B4-BE49-F238E27FC236}">
                <a16:creationId xmlns:a16="http://schemas.microsoft.com/office/drawing/2014/main" id="{8973BA44-3665-C572-73D7-02D0825CE435}"/>
              </a:ext>
            </a:extLst>
          </p:cNvPr>
          <p:cNvSpPr txBox="1"/>
          <p:nvPr/>
        </p:nvSpPr>
        <p:spPr>
          <a:xfrm>
            <a:off x="3090426" y="2279700"/>
            <a:ext cx="292068" cy="369332"/>
          </a:xfrm>
          <a:prstGeom prst="rect">
            <a:avLst/>
          </a:prstGeom>
          <a:noFill/>
        </p:spPr>
        <p:txBody>
          <a:bodyPr wrap="none" rtlCol="0">
            <a:spAutoFit/>
          </a:bodyPr>
          <a:lstStyle/>
          <a:p>
            <a:r>
              <a:rPr lang="en-US" dirty="0"/>
              <a:t>?</a:t>
            </a:r>
          </a:p>
        </p:txBody>
      </p:sp>
      <p:sp>
        <p:nvSpPr>
          <p:cNvPr id="59" name="Rectangle 58">
            <a:extLst>
              <a:ext uri="{FF2B5EF4-FFF2-40B4-BE49-F238E27FC236}">
                <a16:creationId xmlns:a16="http://schemas.microsoft.com/office/drawing/2014/main" id="{81AEC377-4EA8-01DD-F8AD-610761B39831}"/>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a:extLst>
              <a:ext uri="{FF2B5EF4-FFF2-40B4-BE49-F238E27FC236}">
                <a16:creationId xmlns:a16="http://schemas.microsoft.com/office/drawing/2014/main" id="{1B8A065F-B722-C613-9D4D-BE92489AACD8}"/>
              </a:ext>
            </a:extLst>
          </p:cNvPr>
          <p:cNvSpPr txBox="1"/>
          <p:nvPr/>
        </p:nvSpPr>
        <p:spPr>
          <a:xfrm>
            <a:off x="3103993" y="2591870"/>
            <a:ext cx="292068" cy="369332"/>
          </a:xfrm>
          <a:prstGeom prst="rect">
            <a:avLst/>
          </a:prstGeom>
          <a:noFill/>
        </p:spPr>
        <p:txBody>
          <a:bodyPr wrap="none" rtlCol="0">
            <a:spAutoFit/>
          </a:bodyPr>
          <a:lstStyle/>
          <a:p>
            <a:r>
              <a:rPr lang="en-US" dirty="0"/>
              <a:t>?</a:t>
            </a:r>
          </a:p>
        </p:txBody>
      </p:sp>
      <p:sp>
        <p:nvSpPr>
          <p:cNvPr id="91" name="Rounded Rectangle 90">
            <a:extLst>
              <a:ext uri="{FF2B5EF4-FFF2-40B4-BE49-F238E27FC236}">
                <a16:creationId xmlns:a16="http://schemas.microsoft.com/office/drawing/2014/main" id="{31D2207A-7CD3-B741-B330-EAA320BE910D}"/>
              </a:ext>
            </a:extLst>
          </p:cNvPr>
          <p:cNvSpPr/>
          <p:nvPr/>
        </p:nvSpPr>
        <p:spPr>
          <a:xfrm>
            <a:off x="8181525"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92" name="TextBox 91">
            <a:extLst>
              <a:ext uri="{FF2B5EF4-FFF2-40B4-BE49-F238E27FC236}">
                <a16:creationId xmlns:a16="http://schemas.microsoft.com/office/drawing/2014/main" id="{B2B10D44-85FF-E0A9-D62B-D694EC337F06}"/>
              </a:ext>
            </a:extLst>
          </p:cNvPr>
          <p:cNvSpPr txBox="1"/>
          <p:nvPr/>
        </p:nvSpPr>
        <p:spPr>
          <a:xfrm>
            <a:off x="9604188"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93" name="Rounded Rectangle 92">
            <a:extLst>
              <a:ext uri="{FF2B5EF4-FFF2-40B4-BE49-F238E27FC236}">
                <a16:creationId xmlns:a16="http://schemas.microsoft.com/office/drawing/2014/main" id="{7E7D7254-2ABA-7E50-13A3-2D16D81CB93E}"/>
              </a:ext>
            </a:extLst>
          </p:cNvPr>
          <p:cNvSpPr/>
          <p:nvPr/>
        </p:nvSpPr>
        <p:spPr>
          <a:xfrm>
            <a:off x="8396286" y="2957756"/>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4" name="Picture 93" descr="A white and black brain with circuit board&#10;&#10;AI-generated content may be incorrect.">
            <a:extLst>
              <a:ext uri="{FF2B5EF4-FFF2-40B4-BE49-F238E27FC236}">
                <a16:creationId xmlns:a16="http://schemas.microsoft.com/office/drawing/2014/main" id="{EC1B3AF2-928A-EF09-BE1D-17FB58F66E0E}"/>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8951764" y="687456"/>
            <a:ext cx="1584897" cy="1353971"/>
          </a:xfrm>
          <a:prstGeom prst="rect">
            <a:avLst/>
          </a:prstGeom>
        </p:spPr>
      </p:pic>
      <p:sp>
        <p:nvSpPr>
          <p:cNvPr id="113" name="Rectangle 112">
            <a:extLst>
              <a:ext uri="{FF2B5EF4-FFF2-40B4-BE49-F238E27FC236}">
                <a16:creationId xmlns:a16="http://schemas.microsoft.com/office/drawing/2014/main" id="{EE055C21-5087-0CAA-CE9C-2924794E216F}"/>
              </a:ext>
            </a:extLst>
          </p:cNvPr>
          <p:cNvSpPr/>
          <p:nvPr/>
        </p:nvSpPr>
        <p:spPr>
          <a:xfrm>
            <a:off x="9882656" y="261948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2" name="TextBox 121">
            <a:extLst>
              <a:ext uri="{FF2B5EF4-FFF2-40B4-BE49-F238E27FC236}">
                <a16:creationId xmlns:a16="http://schemas.microsoft.com/office/drawing/2014/main" id="{F3A91606-CDC9-5EE3-5EF2-A17997B1805F}"/>
              </a:ext>
            </a:extLst>
          </p:cNvPr>
          <p:cNvSpPr txBox="1"/>
          <p:nvPr/>
        </p:nvSpPr>
        <p:spPr>
          <a:xfrm>
            <a:off x="5179777" y="720311"/>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123" name="Rounded Rectangle 122">
            <a:extLst>
              <a:ext uri="{FF2B5EF4-FFF2-40B4-BE49-F238E27FC236}">
                <a16:creationId xmlns:a16="http://schemas.microsoft.com/office/drawing/2014/main" id="{54FFC2FF-C630-361D-7548-ACBE28C04967}"/>
              </a:ext>
            </a:extLst>
          </p:cNvPr>
          <p:cNvSpPr/>
          <p:nvPr/>
        </p:nvSpPr>
        <p:spPr>
          <a:xfrm>
            <a:off x="5037387" y="579394"/>
            <a:ext cx="2488185" cy="1231300"/>
          </a:xfrm>
          <a:custGeom>
            <a:avLst/>
            <a:gdLst>
              <a:gd name="csX0" fmla="*/ 0 w 2488185"/>
              <a:gd name="csY0" fmla="*/ 77363 h 1231300"/>
              <a:gd name="csX1" fmla="*/ 77363 w 2488185"/>
              <a:gd name="csY1" fmla="*/ 0 h 1231300"/>
              <a:gd name="csX2" fmla="*/ 684062 w 2488185"/>
              <a:gd name="csY2" fmla="*/ 0 h 1231300"/>
              <a:gd name="csX3" fmla="*/ 1290762 w 2488185"/>
              <a:gd name="csY3" fmla="*/ 0 h 1231300"/>
              <a:gd name="csX4" fmla="*/ 2410822 w 2488185"/>
              <a:gd name="csY4" fmla="*/ 0 h 1231300"/>
              <a:gd name="csX5" fmla="*/ 2488185 w 2488185"/>
              <a:gd name="csY5" fmla="*/ 77363 h 1231300"/>
              <a:gd name="csX6" fmla="*/ 2488185 w 2488185"/>
              <a:gd name="csY6" fmla="*/ 615650 h 1231300"/>
              <a:gd name="csX7" fmla="*/ 2488185 w 2488185"/>
              <a:gd name="csY7" fmla="*/ 1153937 h 1231300"/>
              <a:gd name="csX8" fmla="*/ 2410822 w 2488185"/>
              <a:gd name="csY8" fmla="*/ 1231300 h 1231300"/>
              <a:gd name="csX9" fmla="*/ 1850792 w 2488185"/>
              <a:gd name="csY9" fmla="*/ 1231300 h 1231300"/>
              <a:gd name="csX10" fmla="*/ 1337431 w 2488185"/>
              <a:gd name="csY10" fmla="*/ 1231300 h 1231300"/>
              <a:gd name="csX11" fmla="*/ 707397 w 2488185"/>
              <a:gd name="csY11" fmla="*/ 1231300 h 1231300"/>
              <a:gd name="csX12" fmla="*/ 77363 w 2488185"/>
              <a:gd name="csY12" fmla="*/ 1231300 h 1231300"/>
              <a:gd name="csX13" fmla="*/ 0 w 2488185"/>
              <a:gd name="csY13" fmla="*/ 1153937 h 1231300"/>
              <a:gd name="csX14" fmla="*/ 0 w 2488185"/>
              <a:gd name="csY14" fmla="*/ 594119 h 1231300"/>
              <a:gd name="csX15" fmla="*/ 0 w 2488185"/>
              <a:gd name="csY15" fmla="*/ 77363 h 123130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231300" extrusionOk="0">
                <a:moveTo>
                  <a:pt x="0" y="77363"/>
                </a:moveTo>
                <a:cubicBezTo>
                  <a:pt x="7662" y="29357"/>
                  <a:pt x="33255" y="8549"/>
                  <a:pt x="77363" y="0"/>
                </a:cubicBezTo>
                <a:cubicBezTo>
                  <a:pt x="374381" y="-23665"/>
                  <a:pt x="492552" y="12186"/>
                  <a:pt x="684062" y="0"/>
                </a:cubicBezTo>
                <a:cubicBezTo>
                  <a:pt x="875572" y="-12186"/>
                  <a:pt x="1144786" y="9667"/>
                  <a:pt x="1290762" y="0"/>
                </a:cubicBezTo>
                <a:cubicBezTo>
                  <a:pt x="1436738" y="-9667"/>
                  <a:pt x="2134494" y="1337"/>
                  <a:pt x="2410822" y="0"/>
                </a:cubicBezTo>
                <a:cubicBezTo>
                  <a:pt x="2453981" y="2018"/>
                  <a:pt x="2488942" y="36298"/>
                  <a:pt x="2488185" y="77363"/>
                </a:cubicBezTo>
                <a:cubicBezTo>
                  <a:pt x="2471515" y="302085"/>
                  <a:pt x="2476439" y="446254"/>
                  <a:pt x="2488185" y="615650"/>
                </a:cubicBezTo>
                <a:cubicBezTo>
                  <a:pt x="2499931" y="785046"/>
                  <a:pt x="2483359" y="959222"/>
                  <a:pt x="2488185" y="1153937"/>
                </a:cubicBezTo>
                <a:cubicBezTo>
                  <a:pt x="2489017" y="1195960"/>
                  <a:pt x="2451661" y="1227104"/>
                  <a:pt x="2410822" y="1231300"/>
                </a:cubicBezTo>
                <a:cubicBezTo>
                  <a:pt x="2227183" y="1220667"/>
                  <a:pt x="2122551" y="1256235"/>
                  <a:pt x="1850792" y="1231300"/>
                </a:cubicBezTo>
                <a:cubicBezTo>
                  <a:pt x="1579033" y="1206366"/>
                  <a:pt x="1475122" y="1233493"/>
                  <a:pt x="1337431" y="1231300"/>
                </a:cubicBezTo>
                <a:cubicBezTo>
                  <a:pt x="1199740" y="1229107"/>
                  <a:pt x="834295" y="1201721"/>
                  <a:pt x="707397" y="1231300"/>
                </a:cubicBezTo>
                <a:cubicBezTo>
                  <a:pt x="580499" y="1260879"/>
                  <a:pt x="377657" y="1248848"/>
                  <a:pt x="77363" y="1231300"/>
                </a:cubicBezTo>
                <a:cubicBezTo>
                  <a:pt x="28267" y="1228203"/>
                  <a:pt x="-3766" y="1201493"/>
                  <a:pt x="0" y="1153937"/>
                </a:cubicBezTo>
                <a:cubicBezTo>
                  <a:pt x="18017" y="942378"/>
                  <a:pt x="-9248" y="794195"/>
                  <a:pt x="0" y="594119"/>
                </a:cubicBezTo>
                <a:cubicBezTo>
                  <a:pt x="9248" y="394043"/>
                  <a:pt x="5" y="206348"/>
                  <a:pt x="0" y="77363"/>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2" name="Rectangle 141">
            <a:extLst>
              <a:ext uri="{FF2B5EF4-FFF2-40B4-BE49-F238E27FC236}">
                <a16:creationId xmlns:a16="http://schemas.microsoft.com/office/drawing/2014/main" id="{7A82EEF8-7878-AAE4-471C-8ABC54C59C32}"/>
              </a:ext>
            </a:extLst>
          </p:cNvPr>
          <p:cNvSpPr/>
          <p:nvPr/>
        </p:nvSpPr>
        <p:spPr>
          <a:xfrm>
            <a:off x="6284084" y="13653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8" name="Rectangle 147">
            <a:extLst>
              <a:ext uri="{FF2B5EF4-FFF2-40B4-BE49-F238E27FC236}">
                <a16:creationId xmlns:a16="http://schemas.microsoft.com/office/drawing/2014/main" id="{0AAE81D0-2C3C-0428-E5FC-7F8FDB395DBF}"/>
              </a:ext>
            </a:extLst>
          </p:cNvPr>
          <p:cNvSpPr/>
          <p:nvPr/>
        </p:nvSpPr>
        <p:spPr>
          <a:xfrm>
            <a:off x="9564843" y="261948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9" name="Rectangle 148">
            <a:extLst>
              <a:ext uri="{FF2B5EF4-FFF2-40B4-BE49-F238E27FC236}">
                <a16:creationId xmlns:a16="http://schemas.microsoft.com/office/drawing/2014/main" id="{153FEDCF-A5B1-4231-DD7B-2A7D3604E892}"/>
              </a:ext>
            </a:extLst>
          </p:cNvPr>
          <p:cNvSpPr/>
          <p:nvPr/>
        </p:nvSpPr>
        <p:spPr>
          <a:xfrm>
            <a:off x="5986010" y="136444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0" name="Picture 149" descr="A plate of blue liquid&#10;&#10;AI-generated content may be incorrect.">
            <a:extLst>
              <a:ext uri="{FF2B5EF4-FFF2-40B4-BE49-F238E27FC236}">
                <a16:creationId xmlns:a16="http://schemas.microsoft.com/office/drawing/2014/main" id="{65E423E7-97D9-B493-C0C6-CC3460626AE9}"/>
              </a:ext>
            </a:extLst>
          </p:cNvPr>
          <p:cNvPicPr>
            <a:picLocks noChangeAspect="1"/>
          </p:cNvPicPr>
          <p:nvPr/>
        </p:nvPicPr>
        <p:blipFill>
          <a:blip r:embed="rId5"/>
          <a:stretch>
            <a:fillRect/>
          </a:stretch>
        </p:blipFill>
        <p:spPr>
          <a:xfrm>
            <a:off x="2698734" y="3402053"/>
            <a:ext cx="1226685" cy="817790"/>
          </a:xfrm>
          <a:prstGeom prst="rect">
            <a:avLst/>
          </a:prstGeom>
        </p:spPr>
      </p:pic>
      <p:pic>
        <p:nvPicPr>
          <p:cNvPr id="3" name="Picture 2" descr="A blue diamond with lights&#10;&#10;AI-generated content may be incorrect.">
            <a:extLst>
              <a:ext uri="{FF2B5EF4-FFF2-40B4-BE49-F238E27FC236}">
                <a16:creationId xmlns:a16="http://schemas.microsoft.com/office/drawing/2014/main" id="{558C8F46-C6A8-2735-D49D-670A5620B017}"/>
              </a:ext>
            </a:extLst>
          </p:cNvPr>
          <p:cNvPicPr>
            <a:picLocks noChangeAspect="1"/>
          </p:cNvPicPr>
          <p:nvPr/>
        </p:nvPicPr>
        <p:blipFill>
          <a:blip r:embed="rId6"/>
          <a:stretch>
            <a:fillRect/>
          </a:stretch>
        </p:blipFill>
        <p:spPr>
          <a:xfrm>
            <a:off x="10247430" y="3402053"/>
            <a:ext cx="859683" cy="627632"/>
          </a:xfrm>
          <a:prstGeom prst="rect">
            <a:avLst/>
          </a:prstGeom>
        </p:spPr>
      </p:pic>
    </p:spTree>
    <p:extLst>
      <p:ext uri="{BB962C8B-B14F-4D97-AF65-F5344CB8AC3E}">
        <p14:creationId xmlns:p14="http://schemas.microsoft.com/office/powerpoint/2010/main" val="16196453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dissolve">
                                      <p:cBhvr>
                                        <p:cTn id="7" dur="500"/>
                                        <p:tgtEl>
                                          <p:spTgt spid="150"/>
                                        </p:tgtEl>
                                      </p:cBhvr>
                                    </p:animEffect>
                                  </p:childTnLst>
                                </p:cTn>
                              </p:par>
                              <p:par>
                                <p:cTn id="8" presetID="9" presetClass="entr" presetSubtype="0"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dissolve">
                                      <p:cBhvr>
                                        <p:cTn id="10"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0B60738-138B-56EC-FC30-2956A9A21913}"/>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83D96DB-8625-A307-C010-60BA9E1D7EF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A white and black brain with circuit board&#10;&#10;AI-generated content may be incorrect.">
            <a:extLst>
              <a:ext uri="{FF2B5EF4-FFF2-40B4-BE49-F238E27FC236}">
                <a16:creationId xmlns:a16="http://schemas.microsoft.com/office/drawing/2014/main" id="{92C29239-0F8F-CA96-7E67-9FD10E48C28C}"/>
              </a:ext>
            </a:extLst>
          </p:cNvPr>
          <p:cNvPicPr>
            <a:picLocks noChangeAspect="1"/>
          </p:cNvPicPr>
          <p:nvPr/>
        </p:nvPicPr>
        <p:blipFill>
          <a:blip r:embed="rId3">
            <a:duotone>
              <a:schemeClr val="bg2">
                <a:shade val="45000"/>
                <a:satMod val="135000"/>
              </a:schemeClr>
              <a:prstClr val="white"/>
            </a:duotone>
            <a:extLst>
              <a:ext uri="{BEBA8EAE-BF5A-486C-A8C5-ECC9F3942E4B}">
                <a14:imgProps xmlns:a14="http://schemas.microsoft.com/office/drawing/2010/main">
                  <a14:imgLayer r:embed="rId4">
                    <a14:imgEffect>
                      <a14:colorTemperature colorTemp="5300"/>
                    </a14:imgEffect>
                    <a14:imgEffect>
                      <a14:saturation sat="0"/>
                    </a14:imgEffect>
                  </a14:imgLayer>
                </a14:imgProps>
              </a:ext>
            </a:extLst>
          </a:blip>
          <a:srcRect l="16177" t="5622" r="15294" b="6563"/>
          <a:stretch>
            <a:fillRect/>
          </a:stretch>
        </p:blipFill>
        <p:spPr>
          <a:xfrm>
            <a:off x="4478113" y="1776327"/>
            <a:ext cx="2702019" cy="2308324"/>
          </a:xfrm>
          <a:prstGeom prst="rect">
            <a:avLst/>
          </a:prstGeom>
        </p:spPr>
      </p:pic>
      <p:sp>
        <p:nvSpPr>
          <p:cNvPr id="4" name="Rectangle 3">
            <a:extLst>
              <a:ext uri="{FF2B5EF4-FFF2-40B4-BE49-F238E27FC236}">
                <a16:creationId xmlns:a16="http://schemas.microsoft.com/office/drawing/2014/main" id="{0C66969E-0DFC-76EF-CC3E-CBB74D4105FD}"/>
              </a:ext>
            </a:extLst>
          </p:cNvPr>
          <p:cNvSpPr/>
          <p:nvPr/>
        </p:nvSpPr>
        <p:spPr>
          <a:xfrm>
            <a:off x="5277697" y="295020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77721904-9155-DB66-CF82-B1096B3F53A9}"/>
              </a:ext>
            </a:extLst>
          </p:cNvPr>
          <p:cNvSpPr/>
          <p:nvPr/>
        </p:nvSpPr>
        <p:spPr>
          <a:xfrm>
            <a:off x="5111573" y="2933217"/>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7A2D1959-FB2E-C5A1-6255-03F5E46360D6}"/>
              </a:ext>
            </a:extLst>
          </p:cNvPr>
          <p:cNvSpPr/>
          <p:nvPr/>
        </p:nvSpPr>
        <p:spPr>
          <a:xfrm>
            <a:off x="5068649" y="273170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962BD442-F212-F0FA-0D54-F93D8114F703}"/>
              </a:ext>
            </a:extLst>
          </p:cNvPr>
          <p:cNvSpPr/>
          <p:nvPr/>
        </p:nvSpPr>
        <p:spPr>
          <a:xfrm>
            <a:off x="5151197" y="265605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3E8A1F26-593B-C8E0-B1F9-D78EADE62A69}"/>
              </a:ext>
            </a:extLst>
          </p:cNvPr>
          <p:cNvSpPr/>
          <p:nvPr/>
        </p:nvSpPr>
        <p:spPr>
          <a:xfrm>
            <a:off x="5343734" y="279327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9141794F-48B0-428D-A68C-D5B3A141E41D}"/>
              </a:ext>
            </a:extLst>
          </p:cNvPr>
          <p:cNvSpPr/>
          <p:nvPr/>
        </p:nvSpPr>
        <p:spPr>
          <a:xfrm>
            <a:off x="5013543" y="285659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Rectangle 13">
            <a:extLst>
              <a:ext uri="{FF2B5EF4-FFF2-40B4-BE49-F238E27FC236}">
                <a16:creationId xmlns:a16="http://schemas.microsoft.com/office/drawing/2014/main" id="{02E56C3A-9FAF-963E-B218-28CCF2E63172}"/>
              </a:ext>
            </a:extLst>
          </p:cNvPr>
          <p:cNvSpPr/>
          <p:nvPr/>
        </p:nvSpPr>
        <p:spPr>
          <a:xfrm>
            <a:off x="5277697" y="27201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6B76FA19-FA13-8871-0F4B-9C3199616FAB}"/>
              </a:ext>
            </a:extLst>
          </p:cNvPr>
          <p:cNvSpPr/>
          <p:nvPr/>
        </p:nvSpPr>
        <p:spPr>
          <a:xfrm>
            <a:off x="5151198" y="284503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D4F1C4B6-FC7C-4DDE-943C-2A915013C688}"/>
              </a:ext>
            </a:extLst>
          </p:cNvPr>
          <p:cNvSpPr txBox="1"/>
          <p:nvPr/>
        </p:nvSpPr>
        <p:spPr>
          <a:xfrm>
            <a:off x="3845316" y="5047040"/>
            <a:ext cx="3651962" cy="769441"/>
          </a:xfrm>
          <a:prstGeom prst="rect">
            <a:avLst/>
          </a:prstGeom>
          <a:noFill/>
        </p:spPr>
        <p:txBody>
          <a:bodyPr wrap="none" rtlCol="0">
            <a:spAutoFit/>
          </a:bodyPr>
          <a:lstStyle/>
          <a:p>
            <a:r>
              <a:rPr lang="en-US" sz="4400" dirty="0">
                <a:latin typeface="Ink Free" panose="03080402000500000000" pitchFamily="66" charset="0"/>
              </a:rPr>
              <a:t>Focused Agent</a:t>
            </a:r>
          </a:p>
        </p:txBody>
      </p:sp>
      <p:cxnSp>
        <p:nvCxnSpPr>
          <p:cNvPr id="5" name="Straight Connector 4">
            <a:extLst>
              <a:ext uri="{FF2B5EF4-FFF2-40B4-BE49-F238E27FC236}">
                <a16:creationId xmlns:a16="http://schemas.microsoft.com/office/drawing/2014/main" id="{098489F3-B1A3-7EC2-DBC3-02A00B53FC25}"/>
              </a:ext>
            </a:extLst>
          </p:cNvPr>
          <p:cNvCxnSpPr/>
          <p:nvPr/>
        </p:nvCxnSpPr>
        <p:spPr>
          <a:xfrm>
            <a:off x="0" y="48453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10" name="Straight Connector 9">
            <a:extLst>
              <a:ext uri="{FF2B5EF4-FFF2-40B4-BE49-F238E27FC236}">
                <a16:creationId xmlns:a16="http://schemas.microsoft.com/office/drawing/2014/main" id="{5C257FA8-98AB-FCCD-7B36-487D49BD65D0}"/>
              </a:ext>
            </a:extLst>
          </p:cNvPr>
          <p:cNvCxnSpPr/>
          <p:nvPr/>
        </p:nvCxnSpPr>
        <p:spPr>
          <a:xfrm>
            <a:off x="0" y="598364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13" name="Picture 12" descr="A black puzzle piece with a missing piece&#10;&#10;AI-generated content may be incorrect.">
            <a:extLst>
              <a:ext uri="{FF2B5EF4-FFF2-40B4-BE49-F238E27FC236}">
                <a16:creationId xmlns:a16="http://schemas.microsoft.com/office/drawing/2014/main" id="{A8CB3922-FE2D-0E12-53BF-18707A908B9B}"/>
              </a:ext>
            </a:extLst>
          </p:cNvPr>
          <p:cNvPicPr>
            <a:picLocks noChangeAspect="1"/>
          </p:cNvPicPr>
          <p:nvPr/>
        </p:nvPicPr>
        <p:blipFill>
          <a:blip r:embed="rId5"/>
          <a:stretch>
            <a:fillRect/>
          </a:stretch>
        </p:blipFill>
        <p:spPr>
          <a:xfrm rot="7441241">
            <a:off x="3036426" y="5213100"/>
            <a:ext cx="834260" cy="547275"/>
          </a:xfrm>
          <a:prstGeom prst="rect">
            <a:avLst/>
          </a:prstGeom>
        </p:spPr>
      </p:pic>
    </p:spTree>
    <p:extLst>
      <p:ext uri="{BB962C8B-B14F-4D97-AF65-F5344CB8AC3E}">
        <p14:creationId xmlns:p14="http://schemas.microsoft.com/office/powerpoint/2010/main" val="4124663157"/>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57331D-64ED-0AE6-C22C-2745899EFCC7}"/>
            </a:ext>
          </a:extLst>
        </p:cNvPr>
        <p:cNvGrpSpPr/>
        <p:nvPr/>
      </p:nvGrpSpPr>
      <p:grpSpPr>
        <a:xfrm>
          <a:off x="0" y="0"/>
          <a:ext cx="0" cy="0"/>
          <a:chOff x="0" y="0"/>
          <a:chExt cx="0" cy="0"/>
        </a:xfrm>
      </p:grpSpPr>
      <p:sp>
        <p:nvSpPr>
          <p:cNvPr id="43" name="TextBox 42">
            <a:extLst>
              <a:ext uri="{FF2B5EF4-FFF2-40B4-BE49-F238E27FC236}">
                <a16:creationId xmlns:a16="http://schemas.microsoft.com/office/drawing/2014/main" id="{8CCC2C0B-8628-3A72-5D04-F55417DA2E18}"/>
              </a:ext>
            </a:extLst>
          </p:cNvPr>
          <p:cNvSpPr txBox="1"/>
          <p:nvPr/>
        </p:nvSpPr>
        <p:spPr>
          <a:xfrm>
            <a:off x="5185166" y="464407"/>
            <a:ext cx="1941557" cy="769441"/>
          </a:xfrm>
          <a:prstGeom prst="rect">
            <a:avLst/>
          </a:prstGeom>
          <a:noFill/>
        </p:spPr>
        <p:txBody>
          <a:bodyPr wrap="none" rtlCol="0">
            <a:spAutoFit/>
          </a:bodyPr>
          <a:lstStyle/>
          <a:p>
            <a:r>
              <a:rPr lang="en-US" sz="4400" dirty="0">
                <a:latin typeface="Ink Free" panose="03080402000500000000" pitchFamily="66" charset="0"/>
              </a:rPr>
              <a:t>History</a:t>
            </a:r>
          </a:p>
        </p:txBody>
      </p:sp>
      <p:cxnSp>
        <p:nvCxnSpPr>
          <p:cNvPr id="44" name="Straight Connector 43">
            <a:extLst>
              <a:ext uri="{FF2B5EF4-FFF2-40B4-BE49-F238E27FC236}">
                <a16:creationId xmlns:a16="http://schemas.microsoft.com/office/drawing/2014/main" id="{A357304A-DA48-0FB5-2ABB-08DDA4F8B15A}"/>
              </a:ext>
            </a:extLst>
          </p:cNvPr>
          <p:cNvCxnSpPr/>
          <p:nvPr/>
        </p:nvCxnSpPr>
        <p:spPr>
          <a:xfrm>
            <a:off x="0" y="9553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1FC0FD93-C0A0-C833-2338-C1C1819FD15D}"/>
              </a:ext>
            </a:extLst>
          </p:cNvPr>
          <p:cNvCxnSpPr/>
          <p:nvPr/>
        </p:nvCxnSpPr>
        <p:spPr>
          <a:xfrm>
            <a:off x="44450" y="1609072"/>
            <a:ext cx="12192000" cy="0"/>
          </a:xfrm>
          <a:prstGeom prst="line">
            <a:avLst/>
          </a:prstGeom>
        </p:spPr>
        <p:style>
          <a:lnRef idx="2">
            <a:schemeClr val="accent1"/>
          </a:lnRef>
          <a:fillRef idx="0">
            <a:schemeClr val="accent1"/>
          </a:fillRef>
          <a:effectRef idx="1">
            <a:schemeClr val="accent1"/>
          </a:effectRef>
          <a:fontRef idx="minor">
            <a:schemeClr val="tx1"/>
          </a:fontRef>
        </p:style>
      </p:cxnSp>
      <p:sp>
        <p:nvSpPr>
          <p:cNvPr id="4" name="TextBox 3">
            <a:extLst>
              <a:ext uri="{FF2B5EF4-FFF2-40B4-BE49-F238E27FC236}">
                <a16:creationId xmlns:a16="http://schemas.microsoft.com/office/drawing/2014/main" id="{C81DD25E-D6AC-C0C9-2730-0B79644CA0A2}"/>
              </a:ext>
            </a:extLst>
          </p:cNvPr>
          <p:cNvSpPr txBox="1"/>
          <p:nvPr/>
        </p:nvSpPr>
        <p:spPr>
          <a:xfrm>
            <a:off x="706679" y="1745292"/>
            <a:ext cx="3605190" cy="646331"/>
          </a:xfrm>
          <a:prstGeom prst="rect">
            <a:avLst/>
          </a:prstGeom>
          <a:noFill/>
        </p:spPr>
        <p:txBody>
          <a:bodyPr wrap="square" rtlCol="0">
            <a:spAutoFit/>
          </a:bodyPr>
          <a:lstStyle/>
          <a:p>
            <a:r>
              <a:rPr lang="en-US" sz="3600" dirty="0" err="1"/>
              <a:t>SKILLS</a:t>
            </a:r>
            <a:endParaRPr lang="en-US" sz="3600" dirty="0"/>
          </a:p>
        </p:txBody>
      </p:sp>
    </p:spTree>
    <p:extLst>
      <p:ext uri="{BB962C8B-B14F-4D97-AF65-F5344CB8AC3E}">
        <p14:creationId xmlns:p14="http://schemas.microsoft.com/office/powerpoint/2010/main" val="312347435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F4C8B0E-3945-A53D-7E2F-26FACBF40568}"/>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F3637B79-1985-23FA-182F-287C91E514AA}"/>
              </a:ext>
            </a:extLst>
          </p:cNvPr>
          <p:cNvPicPr>
            <a:picLocks noChangeAspect="1"/>
          </p:cNvPicPr>
          <p:nvPr/>
        </p:nvPicPr>
        <p:blipFill>
          <a:blip r:embed="rId2"/>
          <a:stretch>
            <a:fillRect/>
          </a:stretch>
        </p:blipFill>
        <p:spPr>
          <a:xfrm>
            <a:off x="-1191" y="0"/>
            <a:ext cx="12193191" cy="6857330"/>
          </a:xfrm>
          <a:prstGeom prst="rect">
            <a:avLst/>
          </a:prstGeom>
        </p:spPr>
      </p:pic>
      <p:sp>
        <p:nvSpPr>
          <p:cNvPr id="3" name="Rectangle 2">
            <a:extLst>
              <a:ext uri="{FF2B5EF4-FFF2-40B4-BE49-F238E27FC236}">
                <a16:creationId xmlns:a16="http://schemas.microsoft.com/office/drawing/2014/main" id="{FBCB67C2-F84F-2274-8A78-159D29215056}"/>
              </a:ext>
            </a:extLst>
          </p:cNvPr>
          <p:cNvSpPr/>
          <p:nvPr/>
        </p:nvSpPr>
        <p:spPr>
          <a:xfrm>
            <a:off x="8412480" y="-2"/>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Rectangle 5">
            <a:extLst>
              <a:ext uri="{FF2B5EF4-FFF2-40B4-BE49-F238E27FC236}">
                <a16:creationId xmlns:a16="http://schemas.microsoft.com/office/drawing/2014/main" id="{37BF5E88-2257-13B7-16C8-64251E54D6B8}"/>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32D923D-4157-20FD-936B-86F57858FE21}"/>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3D4D55D8-66A1-4163-BD2E-4CDB07BC0629}"/>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547338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3"/>
                                        </p:tgtEl>
                                      </p:cBhvr>
                                    </p:animEffect>
                                    <p:set>
                                      <p:cBhvr>
                                        <p:cTn id="7"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A581C5E-36BA-A989-BEBB-09B31C25EBEB}"/>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8B85599F-6935-D341-3859-C2726A676EDF}"/>
              </a:ext>
            </a:extLst>
          </p:cNvPr>
          <p:cNvSpPr/>
          <p:nvPr/>
        </p:nvSpPr>
        <p:spPr>
          <a:xfrm>
            <a:off x="4608251"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2F228A77-152E-5BDB-A9BE-5D4D01D83DC6}"/>
              </a:ext>
            </a:extLst>
          </p:cNvPr>
          <p:cNvSpPr txBox="1"/>
          <p:nvPr/>
        </p:nvSpPr>
        <p:spPr>
          <a:xfrm>
            <a:off x="6030914"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62BAC8BF-6B75-1731-D18E-6AFB0C376EF7}"/>
              </a:ext>
            </a:extLst>
          </p:cNvPr>
          <p:cNvSpPr/>
          <p:nvPr/>
        </p:nvSpPr>
        <p:spPr>
          <a:xfrm>
            <a:off x="4777069"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a:solidFill>
                  <a:schemeClr val="tx1"/>
                </a:solidFill>
                <a:latin typeface="Ink Free" panose="03080402000500000000" pitchFamily="66" charset="0"/>
              </a:rPr>
              <a:t>Task</a:t>
            </a:r>
          </a:p>
        </p:txBody>
      </p:sp>
      <p:pic>
        <p:nvPicPr>
          <p:cNvPr id="24" name="Picture 23" descr="A white and black brain with circuit board&#10;&#10;AI-generated content may be incorrect.">
            <a:extLst>
              <a:ext uri="{FF2B5EF4-FFF2-40B4-BE49-F238E27FC236}">
                <a16:creationId xmlns:a16="http://schemas.microsoft.com/office/drawing/2014/main" id="{9468CD0B-C7C5-B544-0A9F-C31F01E8A168}"/>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5378490" y="687456"/>
            <a:ext cx="1584897" cy="1353971"/>
          </a:xfrm>
          <a:prstGeom prst="rect">
            <a:avLst/>
          </a:prstGeom>
        </p:spPr>
      </p:pic>
      <p:pic>
        <p:nvPicPr>
          <p:cNvPr id="21" name="Picture 20" descr="A blue diamond with lights&#10;&#10;AI-generated content may be incorrect.">
            <a:extLst>
              <a:ext uri="{FF2B5EF4-FFF2-40B4-BE49-F238E27FC236}">
                <a16:creationId xmlns:a16="http://schemas.microsoft.com/office/drawing/2014/main" id="{63B79B7C-A09E-7596-266A-DA87DC8B13AE}"/>
              </a:ext>
            </a:extLst>
          </p:cNvPr>
          <p:cNvPicPr>
            <a:picLocks noChangeAspect="1"/>
          </p:cNvPicPr>
          <p:nvPr/>
        </p:nvPicPr>
        <p:blipFill>
          <a:blip r:embed="rId5"/>
          <a:stretch>
            <a:fillRect/>
          </a:stretch>
        </p:blipFill>
        <p:spPr>
          <a:xfrm>
            <a:off x="5559887" y="2982888"/>
            <a:ext cx="1222099" cy="892223"/>
          </a:xfrm>
          <a:prstGeom prst="rect">
            <a:avLst/>
          </a:prstGeom>
        </p:spPr>
      </p:pic>
    </p:spTree>
    <p:extLst>
      <p:ext uri="{BB962C8B-B14F-4D97-AF65-F5344CB8AC3E}">
        <p14:creationId xmlns:p14="http://schemas.microsoft.com/office/powerpoint/2010/main" val="25925828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1"/>
                                        </p:tgtEl>
                                        <p:attrNameLst>
                                          <p:attrName>style.visibility</p:attrName>
                                        </p:attrNameLst>
                                      </p:cBhvr>
                                      <p:to>
                                        <p:strVal val="visible"/>
                                      </p:to>
                                    </p:set>
                                    <p:animEffect transition="in" filter="dissolve">
                                      <p:cBhvr>
                                        <p:cTn id="12" dur="500"/>
                                        <p:tgtEl>
                                          <p:spTgt spid="2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7C690D8-8695-1096-D304-7E75C88FC9BE}"/>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1F5A4069-800E-7BF2-45F3-0D6FBD300AAB}"/>
              </a:ext>
            </a:extLst>
          </p:cNvPr>
          <p:cNvSpPr txBox="1"/>
          <p:nvPr/>
        </p:nvSpPr>
        <p:spPr>
          <a:xfrm>
            <a:off x="933529" y="3289607"/>
            <a:ext cx="10402207" cy="523220"/>
          </a:xfrm>
          <a:prstGeom prst="rect">
            <a:avLst/>
          </a:prstGeom>
          <a:noFill/>
        </p:spPr>
        <p:txBody>
          <a:bodyPr wrap="none" rtlCol="0">
            <a:spAutoFit/>
          </a:bodyPr>
          <a:lstStyle/>
          <a:p>
            <a:r>
              <a:rPr lang="en-US" sz="2800"/>
              <a:t>But what if all the knowledge is relevant because the task is really big?</a:t>
            </a:r>
          </a:p>
        </p:txBody>
      </p:sp>
      <p:pic>
        <p:nvPicPr>
          <p:cNvPr id="3" name="done_person">
            <a:extLst>
              <a:ext uri="{FF2B5EF4-FFF2-40B4-BE49-F238E27FC236}">
                <a16:creationId xmlns:a16="http://schemas.microsoft.com/office/drawing/2014/main" id="{0B13CF62-36B4-BBEA-6053-3356FF1C6CEE}"/>
              </a:ext>
            </a:extLst>
          </p:cNvPr>
          <p:cNvPicPr>
            <a:picLocks noChangeAspect="1"/>
          </p:cNvPicPr>
          <p:nvPr/>
        </p:nvPicPr>
        <p:blipFill>
          <a:blip r:embed="rId2"/>
          <a:stretch>
            <a:fillRect/>
          </a:stretch>
        </p:blipFill>
        <p:spPr>
          <a:xfrm>
            <a:off x="10812318" y="5041900"/>
            <a:ext cx="1244600" cy="1816100"/>
          </a:xfrm>
          <a:prstGeom prst="rect">
            <a:avLst/>
          </a:prstGeom>
        </p:spPr>
      </p:pic>
    </p:spTree>
    <p:extLst>
      <p:ext uri="{BB962C8B-B14F-4D97-AF65-F5344CB8AC3E}">
        <p14:creationId xmlns:p14="http://schemas.microsoft.com/office/powerpoint/2010/main" val="40740004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6EFBBC-4DBA-567C-6353-BC58230314E0}"/>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73261E0-788E-18D0-BB4D-F3517085B74B}"/>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08149519-C8EA-2C65-51F3-F0CE39508FDF}"/>
              </a:ext>
            </a:extLst>
          </p:cNvPr>
          <p:cNvSpPr txBox="1"/>
          <p:nvPr/>
        </p:nvSpPr>
        <p:spPr>
          <a:xfrm>
            <a:off x="2247419"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0D44CFB-7C1E-3429-2BEA-9AB7146E6632}"/>
              </a:ext>
            </a:extLst>
          </p:cNvPr>
          <p:cNvSpPr/>
          <p:nvPr/>
        </p:nvSpPr>
        <p:spPr>
          <a:xfrm>
            <a:off x="981831" y="3003146"/>
            <a:ext cx="2787736" cy="1206715"/>
          </a:xfrm>
          <a:custGeom>
            <a:avLst/>
            <a:gdLst>
              <a:gd name="csX0" fmla="*/ 0 w 2787736"/>
              <a:gd name="csY0" fmla="*/ 75818 h 1206715"/>
              <a:gd name="csX1" fmla="*/ 75818 w 2787736"/>
              <a:gd name="csY1" fmla="*/ 0 h 1206715"/>
              <a:gd name="csX2" fmla="*/ 655760 w 2787736"/>
              <a:gd name="csY2" fmla="*/ 0 h 1206715"/>
              <a:gd name="csX3" fmla="*/ 1235702 w 2787736"/>
              <a:gd name="csY3" fmla="*/ 0 h 1206715"/>
              <a:gd name="csX4" fmla="*/ 1815644 w 2787736"/>
              <a:gd name="csY4" fmla="*/ 0 h 1206715"/>
              <a:gd name="csX5" fmla="*/ 2711918 w 2787736"/>
              <a:gd name="csY5" fmla="*/ 0 h 1206715"/>
              <a:gd name="csX6" fmla="*/ 2787736 w 2787736"/>
              <a:gd name="csY6" fmla="*/ 75818 h 1206715"/>
              <a:gd name="csX7" fmla="*/ 2787736 w 2787736"/>
              <a:gd name="csY7" fmla="*/ 582256 h 1206715"/>
              <a:gd name="csX8" fmla="*/ 2787736 w 2787736"/>
              <a:gd name="csY8" fmla="*/ 1130897 h 1206715"/>
              <a:gd name="csX9" fmla="*/ 2711918 w 2787736"/>
              <a:gd name="csY9" fmla="*/ 1206715 h 1206715"/>
              <a:gd name="csX10" fmla="*/ 2079254 w 2787736"/>
              <a:gd name="csY10" fmla="*/ 1206715 h 1206715"/>
              <a:gd name="csX11" fmla="*/ 1393868 w 2787736"/>
              <a:gd name="csY11" fmla="*/ 1206715 h 1206715"/>
              <a:gd name="csX12" fmla="*/ 734843 w 2787736"/>
              <a:gd name="csY12" fmla="*/ 1206715 h 1206715"/>
              <a:gd name="csX13" fmla="*/ 75818 w 2787736"/>
              <a:gd name="csY13" fmla="*/ 1206715 h 1206715"/>
              <a:gd name="csX14" fmla="*/ 0 w 2787736"/>
              <a:gd name="csY14" fmla="*/ 1130897 h 1206715"/>
              <a:gd name="csX15" fmla="*/ 0 w 2787736"/>
              <a:gd name="csY15" fmla="*/ 624459 h 1206715"/>
              <a:gd name="csX16" fmla="*/ 0 w 2787736"/>
              <a:gd name="csY16" fmla="*/ 75818 h 120671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2787736" h="1206715" fill="none" extrusionOk="0">
                <a:moveTo>
                  <a:pt x="0" y="75818"/>
                </a:moveTo>
                <a:cubicBezTo>
                  <a:pt x="-5978" y="37726"/>
                  <a:pt x="32680" y="1592"/>
                  <a:pt x="75818" y="0"/>
                </a:cubicBezTo>
                <a:cubicBezTo>
                  <a:pt x="279132" y="-22893"/>
                  <a:pt x="504253" y="6395"/>
                  <a:pt x="655760" y="0"/>
                </a:cubicBezTo>
                <a:cubicBezTo>
                  <a:pt x="807267" y="-6395"/>
                  <a:pt x="955709" y="7873"/>
                  <a:pt x="1235702" y="0"/>
                </a:cubicBezTo>
                <a:cubicBezTo>
                  <a:pt x="1515695" y="-7873"/>
                  <a:pt x="1623602" y="-28221"/>
                  <a:pt x="1815644" y="0"/>
                </a:cubicBezTo>
                <a:cubicBezTo>
                  <a:pt x="2007686" y="28221"/>
                  <a:pt x="2352793" y="-6868"/>
                  <a:pt x="2711918" y="0"/>
                </a:cubicBezTo>
                <a:cubicBezTo>
                  <a:pt x="2753893" y="-3599"/>
                  <a:pt x="2795481" y="35907"/>
                  <a:pt x="2787736" y="75818"/>
                </a:cubicBezTo>
                <a:cubicBezTo>
                  <a:pt x="2769258" y="228554"/>
                  <a:pt x="2784522" y="369174"/>
                  <a:pt x="2787736" y="582256"/>
                </a:cubicBezTo>
                <a:cubicBezTo>
                  <a:pt x="2790950" y="795338"/>
                  <a:pt x="2760502" y="878572"/>
                  <a:pt x="2787736" y="1130897"/>
                </a:cubicBezTo>
                <a:cubicBezTo>
                  <a:pt x="2787140" y="1171961"/>
                  <a:pt x="2756708" y="1202875"/>
                  <a:pt x="2711918" y="1206715"/>
                </a:cubicBezTo>
                <a:cubicBezTo>
                  <a:pt x="2411016" y="1189234"/>
                  <a:pt x="2364130" y="1177443"/>
                  <a:pt x="2079254" y="1206715"/>
                </a:cubicBezTo>
                <a:cubicBezTo>
                  <a:pt x="1794378" y="1235987"/>
                  <a:pt x="1630465" y="1203297"/>
                  <a:pt x="1393868" y="1206715"/>
                </a:cubicBezTo>
                <a:cubicBezTo>
                  <a:pt x="1157271" y="1210133"/>
                  <a:pt x="972999" y="1188007"/>
                  <a:pt x="734843" y="1206715"/>
                </a:cubicBezTo>
                <a:cubicBezTo>
                  <a:pt x="496688" y="1225423"/>
                  <a:pt x="311084" y="1191822"/>
                  <a:pt x="75818" y="1206715"/>
                </a:cubicBezTo>
                <a:cubicBezTo>
                  <a:pt x="27943" y="1200988"/>
                  <a:pt x="4946" y="1178682"/>
                  <a:pt x="0" y="1130897"/>
                </a:cubicBezTo>
                <a:cubicBezTo>
                  <a:pt x="23738" y="920359"/>
                  <a:pt x="-8124" y="812774"/>
                  <a:pt x="0" y="624459"/>
                </a:cubicBezTo>
                <a:cubicBezTo>
                  <a:pt x="8124" y="436144"/>
                  <a:pt x="-18579" y="319304"/>
                  <a:pt x="0" y="75818"/>
                </a:cubicBezTo>
                <a:close/>
              </a:path>
              <a:path w="2787736" h="1206715" stroke="0" extrusionOk="0">
                <a:moveTo>
                  <a:pt x="0" y="75818"/>
                </a:moveTo>
                <a:cubicBezTo>
                  <a:pt x="893" y="33330"/>
                  <a:pt x="32688" y="7775"/>
                  <a:pt x="75818" y="0"/>
                </a:cubicBezTo>
                <a:cubicBezTo>
                  <a:pt x="400937" y="379"/>
                  <a:pt x="577919" y="12420"/>
                  <a:pt x="761204" y="0"/>
                </a:cubicBezTo>
                <a:cubicBezTo>
                  <a:pt x="944489" y="-12420"/>
                  <a:pt x="1129134" y="16535"/>
                  <a:pt x="1446590" y="0"/>
                </a:cubicBezTo>
                <a:cubicBezTo>
                  <a:pt x="1764046" y="-16535"/>
                  <a:pt x="2204153" y="24002"/>
                  <a:pt x="2711918" y="0"/>
                </a:cubicBezTo>
                <a:cubicBezTo>
                  <a:pt x="2755586" y="8358"/>
                  <a:pt x="2789085" y="36905"/>
                  <a:pt x="2787736" y="75818"/>
                </a:cubicBezTo>
                <a:cubicBezTo>
                  <a:pt x="2804628" y="304559"/>
                  <a:pt x="2796166" y="380134"/>
                  <a:pt x="2787736" y="603358"/>
                </a:cubicBezTo>
                <a:cubicBezTo>
                  <a:pt x="2779306" y="826582"/>
                  <a:pt x="2787504" y="1010414"/>
                  <a:pt x="2787736" y="1130897"/>
                </a:cubicBezTo>
                <a:cubicBezTo>
                  <a:pt x="2789489" y="1171290"/>
                  <a:pt x="2753171" y="1205336"/>
                  <a:pt x="2711918" y="1206715"/>
                </a:cubicBezTo>
                <a:cubicBezTo>
                  <a:pt x="2546409" y="1178445"/>
                  <a:pt x="2308671" y="1227214"/>
                  <a:pt x="2079254" y="1206715"/>
                </a:cubicBezTo>
                <a:cubicBezTo>
                  <a:pt x="1849837" y="1186216"/>
                  <a:pt x="1633992" y="1214039"/>
                  <a:pt x="1499312" y="1206715"/>
                </a:cubicBezTo>
                <a:cubicBezTo>
                  <a:pt x="1364632" y="1199391"/>
                  <a:pt x="1122087" y="1217958"/>
                  <a:pt x="787565" y="1206715"/>
                </a:cubicBezTo>
                <a:cubicBezTo>
                  <a:pt x="453043" y="1195472"/>
                  <a:pt x="323913" y="1226783"/>
                  <a:pt x="75818" y="1206715"/>
                </a:cubicBezTo>
                <a:cubicBezTo>
                  <a:pt x="31794" y="1205669"/>
                  <a:pt x="-2306" y="1175728"/>
                  <a:pt x="0" y="1130897"/>
                </a:cubicBezTo>
                <a:cubicBezTo>
                  <a:pt x="20957" y="904636"/>
                  <a:pt x="-19590" y="755008"/>
                  <a:pt x="0" y="582256"/>
                </a:cubicBezTo>
                <a:cubicBezTo>
                  <a:pt x="19590" y="409504"/>
                  <a:pt x="-8909" y="197015"/>
                  <a:pt x="0" y="75818"/>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9" name="Picture 8" descr="A white and black brain with circuit board&#10;&#10;AI-generated content may be incorrect.">
            <a:extLst>
              <a:ext uri="{FF2B5EF4-FFF2-40B4-BE49-F238E27FC236}">
                <a16:creationId xmlns:a16="http://schemas.microsoft.com/office/drawing/2014/main" id="{1A5DE997-2589-FD37-254D-94B69316653B}"/>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37" name="Rectangle 36">
            <a:extLst>
              <a:ext uri="{FF2B5EF4-FFF2-40B4-BE49-F238E27FC236}">
                <a16:creationId xmlns:a16="http://schemas.microsoft.com/office/drawing/2014/main" id="{8F43DBF2-9719-198E-9D63-1FF3EEC5BAC5}"/>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749F894D-D2E0-A233-61D7-477BCAA3FFEB}"/>
              </a:ext>
            </a:extLst>
          </p:cNvPr>
          <p:cNvSpPr/>
          <p:nvPr/>
        </p:nvSpPr>
        <p:spPr>
          <a:xfrm>
            <a:off x="215572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ECDB3FF4-9B1C-5A64-E9A8-EC00AB0D8D14}"/>
              </a:ext>
            </a:extLst>
          </p:cNvPr>
          <p:cNvSpPr/>
          <p:nvPr/>
        </p:nvSpPr>
        <p:spPr>
          <a:xfrm>
            <a:off x="2811925"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F49DF4D-0871-302B-D2D5-4D86E336CA16}"/>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AAFBB8BC-D1D2-1006-CAEF-626BA9ECE9DE}"/>
              </a:ext>
            </a:extLst>
          </p:cNvPr>
          <p:cNvSpPr/>
          <p:nvPr/>
        </p:nvSpPr>
        <p:spPr>
          <a:xfrm>
            <a:off x="215572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1D35B27-9DC4-F232-1C44-FFB72496641B}"/>
              </a:ext>
            </a:extLst>
          </p:cNvPr>
          <p:cNvSpPr/>
          <p:nvPr/>
        </p:nvSpPr>
        <p:spPr>
          <a:xfrm>
            <a:off x="2811925"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2B63DD81-6271-1848-F107-5FCC88A2960F}"/>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22D4E63-384C-4921-BD5D-8AB9D8875899}"/>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073CF16C-E79A-52F1-3010-64A9F4EB5CEA}"/>
              </a:ext>
            </a:extLst>
          </p:cNvPr>
          <p:cNvSpPr/>
          <p:nvPr/>
        </p:nvSpPr>
        <p:spPr>
          <a:xfrm>
            <a:off x="2478755"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63B4B309-0402-E3F2-5347-9E08F9CBB89F}"/>
              </a:ext>
            </a:extLst>
          </p:cNvPr>
          <p:cNvSpPr/>
          <p:nvPr/>
        </p:nvSpPr>
        <p:spPr>
          <a:xfrm>
            <a:off x="2478755"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478C8C44-974C-FB69-595C-84B26B5F1E54}"/>
              </a:ext>
            </a:extLst>
          </p:cNvPr>
          <p:cNvSpPr/>
          <p:nvPr/>
        </p:nvSpPr>
        <p:spPr>
          <a:xfrm>
            <a:off x="3121393" y="23501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B760AEBA-226C-B19B-CD9A-083B0EFF630F}"/>
              </a:ext>
            </a:extLst>
          </p:cNvPr>
          <p:cNvSpPr/>
          <p:nvPr/>
        </p:nvSpPr>
        <p:spPr>
          <a:xfrm>
            <a:off x="3121393" y="265219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50" name="Picture 149" descr="A plate of blue liquid&#10;&#10;AI-generated content may be incorrect.">
            <a:extLst>
              <a:ext uri="{FF2B5EF4-FFF2-40B4-BE49-F238E27FC236}">
                <a16:creationId xmlns:a16="http://schemas.microsoft.com/office/drawing/2014/main" id="{7D935078-827D-397A-5F80-CF49FEDC8A7F}"/>
              </a:ext>
            </a:extLst>
          </p:cNvPr>
          <p:cNvPicPr>
            <a:picLocks noChangeAspect="1"/>
          </p:cNvPicPr>
          <p:nvPr/>
        </p:nvPicPr>
        <p:blipFill>
          <a:blip r:embed="rId5"/>
          <a:stretch>
            <a:fillRect/>
          </a:stretch>
        </p:blipFill>
        <p:spPr>
          <a:xfrm>
            <a:off x="1774099" y="4343838"/>
            <a:ext cx="1226685" cy="817790"/>
          </a:xfrm>
          <a:prstGeom prst="rect">
            <a:avLst/>
          </a:prstGeom>
        </p:spPr>
      </p:pic>
      <p:sp>
        <p:nvSpPr>
          <p:cNvPr id="3" name="TextBox 2">
            <a:extLst>
              <a:ext uri="{FF2B5EF4-FFF2-40B4-BE49-F238E27FC236}">
                <a16:creationId xmlns:a16="http://schemas.microsoft.com/office/drawing/2014/main" id="{276E1869-B315-F4E1-4C4E-27CB64749675}"/>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63B30A43-A267-4D29-B51F-9F9D5C5DF176}"/>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98658E83-2C6E-1E6F-02C0-E565737A95A8}"/>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354B6539-210B-C261-F78D-2DCDEE510FB5}"/>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FB762F2D-12DC-9E29-2200-01335EAFCD12}"/>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3EC2228F-3BF2-A4B4-B362-DE3F4D0264D6}"/>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52F569A8-C812-993F-C12B-B60344A3646A}"/>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02D07C3-3342-71B0-B037-B47464FA5B3B}"/>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4211415E-AB67-2C68-99B4-25E0CF1FBC14}"/>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1F17AD82-8C54-FBC7-BA1D-5DFA21413BAB}"/>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FB19CF8-3971-F2C5-76E9-583F29D22B4A}"/>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D18ABC64-E1F1-4A48-4CA5-22474F14028C}"/>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3F9057BF-6D40-A13C-EAAD-E61BF0055F1F}"/>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C18AB458-614B-7B1D-E44B-705C345D7286}"/>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87782101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50"/>
                                        </p:tgtEl>
                                        <p:attrNameLst>
                                          <p:attrName>style.visibility</p:attrName>
                                        </p:attrNameLst>
                                      </p:cBhvr>
                                      <p:to>
                                        <p:strVal val="visible"/>
                                      </p:to>
                                    </p:set>
                                    <p:animEffect transition="in" filter="dissolve">
                                      <p:cBhvr>
                                        <p:cTn id="7" dur="500"/>
                                        <p:tgtEl>
                                          <p:spTgt spid="15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E29B6CF-677C-0C41-0330-7B400B8DD8FD}"/>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F1928F02-37DC-3FFF-4DEC-8C0F0EFA3B17}"/>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551FDC87-E532-1128-9119-219A26ED0692}"/>
              </a:ext>
            </a:extLst>
          </p:cNvPr>
          <p:cNvSpPr txBox="1"/>
          <p:nvPr/>
        </p:nvSpPr>
        <p:spPr>
          <a:xfrm>
            <a:off x="3305877" y="4356957"/>
            <a:ext cx="5157181" cy="769441"/>
          </a:xfrm>
          <a:prstGeom prst="rect">
            <a:avLst/>
          </a:prstGeom>
          <a:noFill/>
        </p:spPr>
        <p:txBody>
          <a:bodyPr wrap="none" rtlCol="0">
            <a:spAutoFit/>
          </a:bodyPr>
          <a:lstStyle/>
          <a:p>
            <a:r>
              <a:rPr lang="en-US" sz="4400" dirty="0">
                <a:latin typeface="Ink Free" panose="03080402000500000000" pitchFamily="66" charset="0"/>
              </a:rPr>
              <a:t>Managing Complexity</a:t>
            </a:r>
          </a:p>
        </p:txBody>
      </p:sp>
      <p:cxnSp>
        <p:nvCxnSpPr>
          <p:cNvPr id="44" name="Straight Connector 43">
            <a:extLst>
              <a:ext uri="{FF2B5EF4-FFF2-40B4-BE49-F238E27FC236}">
                <a16:creationId xmlns:a16="http://schemas.microsoft.com/office/drawing/2014/main" id="{733FF04B-40DF-A613-B756-00510357E027}"/>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95496AC8-A313-8A24-6A99-A0BD8C7806D9}"/>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8" name="Picture 7" descr="A black puzzle piece with a white background&#10;&#10;AI-generated content may be incorrect.">
            <a:extLst>
              <a:ext uri="{FF2B5EF4-FFF2-40B4-BE49-F238E27FC236}">
                <a16:creationId xmlns:a16="http://schemas.microsoft.com/office/drawing/2014/main" id="{31896623-F95A-5C24-AB3C-0F16573A38C0}"/>
              </a:ext>
            </a:extLst>
          </p:cNvPr>
          <p:cNvPicPr>
            <a:picLocks noChangeAspect="1"/>
          </p:cNvPicPr>
          <p:nvPr/>
        </p:nvPicPr>
        <p:blipFill>
          <a:blip r:embed="rId3"/>
          <a:stretch>
            <a:fillRect/>
          </a:stretch>
        </p:blipFill>
        <p:spPr>
          <a:xfrm>
            <a:off x="3836720" y="2451497"/>
            <a:ext cx="4095496" cy="1326858"/>
          </a:xfrm>
          <a:prstGeom prst="rect">
            <a:avLst/>
          </a:prstGeom>
        </p:spPr>
      </p:pic>
    </p:spTree>
    <p:extLst>
      <p:ext uri="{BB962C8B-B14F-4D97-AF65-F5344CB8AC3E}">
        <p14:creationId xmlns:p14="http://schemas.microsoft.com/office/powerpoint/2010/main" val="2414037075"/>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E25592-374A-E0BB-D60C-410616839BE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B06A2C5E-2B33-7FC0-81A3-A8EE559CACBF}"/>
              </a:ext>
            </a:extLst>
          </p:cNvPr>
          <p:cNvSpPr/>
          <p:nvPr/>
        </p:nvSpPr>
        <p:spPr>
          <a:xfrm>
            <a:off x="824756"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D77D0D08-D31E-C476-2EF5-95872F3A90F9}"/>
              </a:ext>
            </a:extLst>
          </p:cNvPr>
          <p:cNvSpPr txBox="1"/>
          <p:nvPr/>
        </p:nvSpPr>
        <p:spPr>
          <a:xfrm>
            <a:off x="2247419" y="5879862"/>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EA79000F-94FA-C3EC-1AB3-94C9153A2D99}"/>
              </a:ext>
            </a:extLst>
          </p:cNvPr>
          <p:cNvSpPr/>
          <p:nvPr/>
        </p:nvSpPr>
        <p:spPr>
          <a:xfrm>
            <a:off x="981831" y="3003146"/>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A791563-76C2-0A98-057F-A2D481C942B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1594995" y="687456"/>
            <a:ext cx="1584897" cy="1353971"/>
          </a:xfrm>
          <a:prstGeom prst="rect">
            <a:avLst/>
          </a:prstGeom>
        </p:spPr>
      </p:pic>
      <p:sp>
        <p:nvSpPr>
          <p:cNvPr id="37" name="Rectangle 36">
            <a:extLst>
              <a:ext uri="{FF2B5EF4-FFF2-40B4-BE49-F238E27FC236}">
                <a16:creationId xmlns:a16="http://schemas.microsoft.com/office/drawing/2014/main" id="{1629E542-A552-1728-8BD4-4326D0AD84A8}"/>
              </a:ext>
            </a:extLst>
          </p:cNvPr>
          <p:cNvSpPr/>
          <p:nvPr/>
        </p:nvSpPr>
        <p:spPr>
          <a:xfrm>
            <a:off x="148875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8252BB87-7413-FC24-B11B-B78AE794F2C4}"/>
              </a:ext>
            </a:extLst>
          </p:cNvPr>
          <p:cNvSpPr/>
          <p:nvPr/>
        </p:nvSpPr>
        <p:spPr>
          <a:xfrm>
            <a:off x="148875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26EE298-97BF-AC55-9223-9E4544A53819}"/>
              </a:ext>
            </a:extLst>
          </p:cNvPr>
          <p:cNvSpPr/>
          <p:nvPr/>
        </p:nvSpPr>
        <p:spPr>
          <a:xfrm>
            <a:off x="1805130" y="23567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FD5A6802-A627-6926-3119-C42226B9AF5C}"/>
              </a:ext>
            </a:extLst>
          </p:cNvPr>
          <p:cNvSpPr/>
          <p:nvPr/>
        </p:nvSpPr>
        <p:spPr>
          <a:xfrm>
            <a:off x="1805130" y="265882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91A24445-1029-1E15-9E95-F46CBC5103BB}"/>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FB81EB6F-BF99-B11C-B528-BF39AF97361C}"/>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DC258EE4-D552-D002-7009-5EEB6A35249A}"/>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750FBFB8-6769-6E49-B7CC-6D0CBC8380A0}"/>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3E609117-8E09-DBFD-2CA3-0027E97D7201}"/>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293CD2F7-608D-A1C1-422D-2E4C7EB075D9}"/>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63B8F4E9-E6B0-35F3-053E-F464BC0F5D95}"/>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8B8753B1-E326-6062-CC5A-5B66D64E6B3A}"/>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63FD4316-961B-371F-D130-253265950746}"/>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A9C31E4A-E9EC-BD03-A373-E3A520760474}"/>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4AFAFBDA-430D-B352-AC41-C4E6966EA3F6}"/>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FE973531-5169-66DB-892B-B3447279D7DB}"/>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415E6C19-DC79-A7A2-DFE9-42D66EDFD274}"/>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07C2F28B-8463-153C-8F94-6A038F6D9B4D}"/>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ounded Rectangle 34">
            <a:extLst>
              <a:ext uri="{FF2B5EF4-FFF2-40B4-BE49-F238E27FC236}">
                <a16:creationId xmlns:a16="http://schemas.microsoft.com/office/drawing/2014/main" id="{FC11FCDA-555E-39E9-3343-4190A6588885}"/>
              </a:ext>
            </a:extLst>
          </p:cNvPr>
          <p:cNvSpPr/>
          <p:nvPr/>
        </p:nvSpPr>
        <p:spPr>
          <a:xfrm>
            <a:off x="4269483" y="2216930"/>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6" name="TextBox 35">
            <a:extLst>
              <a:ext uri="{FF2B5EF4-FFF2-40B4-BE49-F238E27FC236}">
                <a16:creationId xmlns:a16="http://schemas.microsoft.com/office/drawing/2014/main" id="{D05A0B04-B28C-11F0-97AB-A32F5B384B68}"/>
              </a:ext>
            </a:extLst>
          </p:cNvPr>
          <p:cNvSpPr txBox="1"/>
          <p:nvPr/>
        </p:nvSpPr>
        <p:spPr>
          <a:xfrm>
            <a:off x="5692146" y="5894169"/>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38" name="Rounded Rectangle 37">
            <a:extLst>
              <a:ext uri="{FF2B5EF4-FFF2-40B4-BE49-F238E27FC236}">
                <a16:creationId xmlns:a16="http://schemas.microsoft.com/office/drawing/2014/main" id="{568DA3EA-B490-0FBC-8C48-7EC3A3EE2087}"/>
              </a:ext>
            </a:extLst>
          </p:cNvPr>
          <p:cNvSpPr/>
          <p:nvPr/>
        </p:nvSpPr>
        <p:spPr>
          <a:xfrm>
            <a:off x="4426558" y="3017453"/>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EEA825C5-BF33-8BDE-5E40-405B12EF123F}"/>
              </a:ext>
            </a:extLst>
          </p:cNvPr>
          <p:cNvSpPr/>
          <p:nvPr/>
        </p:nvSpPr>
        <p:spPr>
          <a:xfrm>
            <a:off x="5600447" y="237103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FDC06E4-2A09-76B2-883A-A14FDEE19F7B}"/>
              </a:ext>
            </a:extLst>
          </p:cNvPr>
          <p:cNvSpPr/>
          <p:nvPr/>
        </p:nvSpPr>
        <p:spPr>
          <a:xfrm>
            <a:off x="5600447"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31CA1A89-A9A0-33EE-1024-15049E6FB309}"/>
              </a:ext>
            </a:extLst>
          </p:cNvPr>
          <p:cNvSpPr/>
          <p:nvPr/>
        </p:nvSpPr>
        <p:spPr>
          <a:xfrm>
            <a:off x="5923482" y="237103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0409689F-9DB4-A510-8428-2FDA2017B973}"/>
              </a:ext>
            </a:extLst>
          </p:cNvPr>
          <p:cNvSpPr/>
          <p:nvPr/>
        </p:nvSpPr>
        <p:spPr>
          <a:xfrm>
            <a:off x="5923482"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Rounded Rectangle 61">
            <a:extLst>
              <a:ext uri="{FF2B5EF4-FFF2-40B4-BE49-F238E27FC236}">
                <a16:creationId xmlns:a16="http://schemas.microsoft.com/office/drawing/2014/main" id="{F0166C96-EE80-4458-E2FF-3E76FEE75763}"/>
              </a:ext>
            </a:extLst>
          </p:cNvPr>
          <p:cNvSpPr/>
          <p:nvPr/>
        </p:nvSpPr>
        <p:spPr>
          <a:xfrm>
            <a:off x="7660440" y="2216930"/>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3" name="TextBox 62">
            <a:extLst>
              <a:ext uri="{FF2B5EF4-FFF2-40B4-BE49-F238E27FC236}">
                <a16:creationId xmlns:a16="http://schemas.microsoft.com/office/drawing/2014/main" id="{ECBE70B7-A480-F005-958B-0A70010370E3}"/>
              </a:ext>
            </a:extLst>
          </p:cNvPr>
          <p:cNvSpPr txBox="1"/>
          <p:nvPr/>
        </p:nvSpPr>
        <p:spPr>
          <a:xfrm>
            <a:off x="9083103" y="5894169"/>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128" name="Rounded Rectangle 127">
            <a:extLst>
              <a:ext uri="{FF2B5EF4-FFF2-40B4-BE49-F238E27FC236}">
                <a16:creationId xmlns:a16="http://schemas.microsoft.com/office/drawing/2014/main" id="{956A88F2-9F45-A402-1CC6-191275BA4736}"/>
              </a:ext>
            </a:extLst>
          </p:cNvPr>
          <p:cNvSpPr/>
          <p:nvPr/>
        </p:nvSpPr>
        <p:spPr>
          <a:xfrm>
            <a:off x="7817515" y="3017453"/>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473C47A7-5089-FAFE-CBBB-78352F6F7905}"/>
              </a:ext>
            </a:extLst>
          </p:cNvPr>
          <p:cNvSpPr/>
          <p:nvPr/>
        </p:nvSpPr>
        <p:spPr>
          <a:xfrm>
            <a:off x="8991404"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E60E31F3-FE93-9E14-BCAF-E4068DBF448E}"/>
              </a:ext>
            </a:extLst>
          </p:cNvPr>
          <p:cNvSpPr/>
          <p:nvPr/>
        </p:nvSpPr>
        <p:spPr>
          <a:xfrm>
            <a:off x="9647609" y="2666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A472512B-2288-2C3A-D4EE-F524C8F3E2C8}"/>
              </a:ext>
            </a:extLst>
          </p:cNvPr>
          <p:cNvSpPr/>
          <p:nvPr/>
        </p:nvSpPr>
        <p:spPr>
          <a:xfrm>
            <a:off x="9314439" y="267313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AEC4C0B1-922E-8920-2588-EA9E95F2CE61}"/>
              </a:ext>
            </a:extLst>
          </p:cNvPr>
          <p:cNvSpPr/>
          <p:nvPr/>
        </p:nvSpPr>
        <p:spPr>
          <a:xfrm>
            <a:off x="9957077" y="2666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64CFDB4A-71A2-9305-EDA5-37FD46F0DE7C}"/>
              </a:ext>
            </a:extLst>
          </p:cNvPr>
          <p:cNvSpPr txBox="1"/>
          <p:nvPr/>
        </p:nvSpPr>
        <p:spPr>
          <a:xfrm>
            <a:off x="9732579" y="798786"/>
            <a:ext cx="1546705" cy="369332"/>
          </a:xfrm>
          <a:prstGeom prst="rect">
            <a:avLst/>
          </a:prstGeom>
          <a:noFill/>
        </p:spPr>
        <p:txBody>
          <a:bodyPr wrap="none" rtlCol="0">
            <a:spAutoFit/>
          </a:bodyPr>
          <a:lstStyle/>
          <a:p>
            <a:r>
              <a:rPr lang="en-US"/>
              <a:t>independently</a:t>
            </a:r>
          </a:p>
        </p:txBody>
      </p:sp>
      <p:pic>
        <p:nvPicPr>
          <p:cNvPr id="8" name="Picture 7" descr="A blue diamond with lights&#10;&#10;AI-generated content may be incorrect.">
            <a:extLst>
              <a:ext uri="{FF2B5EF4-FFF2-40B4-BE49-F238E27FC236}">
                <a16:creationId xmlns:a16="http://schemas.microsoft.com/office/drawing/2014/main" id="{52406745-AC4B-68DA-C744-82F6093BA418}"/>
              </a:ext>
            </a:extLst>
          </p:cNvPr>
          <p:cNvPicPr>
            <a:picLocks noChangeAspect="1"/>
          </p:cNvPicPr>
          <p:nvPr/>
        </p:nvPicPr>
        <p:blipFill>
          <a:blip r:embed="rId5"/>
          <a:stretch>
            <a:fillRect/>
          </a:stretch>
        </p:blipFill>
        <p:spPr>
          <a:xfrm>
            <a:off x="2933209" y="3695618"/>
            <a:ext cx="859683" cy="627632"/>
          </a:xfrm>
          <a:prstGeom prst="rect">
            <a:avLst/>
          </a:prstGeom>
        </p:spPr>
      </p:pic>
      <p:pic>
        <p:nvPicPr>
          <p:cNvPr id="11" name="Picture 10" descr="A blue diamond with lights&#10;&#10;AI-generated content may be incorrect.">
            <a:extLst>
              <a:ext uri="{FF2B5EF4-FFF2-40B4-BE49-F238E27FC236}">
                <a16:creationId xmlns:a16="http://schemas.microsoft.com/office/drawing/2014/main" id="{B549755E-ACD3-226B-E7B0-15A608763C32}"/>
              </a:ext>
            </a:extLst>
          </p:cNvPr>
          <p:cNvPicPr>
            <a:picLocks noChangeAspect="1"/>
          </p:cNvPicPr>
          <p:nvPr/>
        </p:nvPicPr>
        <p:blipFill>
          <a:blip r:embed="rId5"/>
          <a:stretch>
            <a:fillRect/>
          </a:stretch>
        </p:blipFill>
        <p:spPr>
          <a:xfrm>
            <a:off x="6382091" y="3659288"/>
            <a:ext cx="859683" cy="627632"/>
          </a:xfrm>
          <a:prstGeom prst="rect">
            <a:avLst/>
          </a:prstGeom>
        </p:spPr>
      </p:pic>
      <p:pic>
        <p:nvPicPr>
          <p:cNvPr id="20" name="Picture 19" descr="A blue diamond with lights&#10;&#10;AI-generated content may be incorrect.">
            <a:extLst>
              <a:ext uri="{FF2B5EF4-FFF2-40B4-BE49-F238E27FC236}">
                <a16:creationId xmlns:a16="http://schemas.microsoft.com/office/drawing/2014/main" id="{70D2C056-D5A1-4BAE-7884-0F7D98F1E007}"/>
              </a:ext>
            </a:extLst>
          </p:cNvPr>
          <p:cNvPicPr>
            <a:picLocks noChangeAspect="1"/>
          </p:cNvPicPr>
          <p:nvPr/>
        </p:nvPicPr>
        <p:blipFill>
          <a:blip r:embed="rId5"/>
          <a:stretch>
            <a:fillRect/>
          </a:stretch>
        </p:blipFill>
        <p:spPr>
          <a:xfrm>
            <a:off x="9723219" y="3659288"/>
            <a:ext cx="859683" cy="627632"/>
          </a:xfrm>
          <a:prstGeom prst="rect">
            <a:avLst/>
          </a:prstGeom>
        </p:spPr>
      </p:pic>
      <p:sp>
        <p:nvSpPr>
          <p:cNvPr id="22" name="TextBox 21">
            <a:extLst>
              <a:ext uri="{FF2B5EF4-FFF2-40B4-BE49-F238E27FC236}">
                <a16:creationId xmlns:a16="http://schemas.microsoft.com/office/drawing/2014/main" id="{E81D9C54-DD71-C9D2-0350-FB63453C7CDA}"/>
              </a:ext>
            </a:extLst>
          </p:cNvPr>
          <p:cNvSpPr txBox="1"/>
          <p:nvPr/>
        </p:nvSpPr>
        <p:spPr>
          <a:xfrm>
            <a:off x="4061255" y="6291592"/>
            <a:ext cx="3163045" cy="523220"/>
          </a:xfrm>
          <a:prstGeom prst="rect">
            <a:avLst/>
          </a:prstGeom>
          <a:noFill/>
        </p:spPr>
        <p:txBody>
          <a:bodyPr wrap="none" rtlCol="0">
            <a:spAutoFit/>
          </a:bodyPr>
          <a:lstStyle/>
          <a:p>
            <a:r>
              <a:rPr lang="en-US" sz="2800" dirty="0">
                <a:latin typeface="Ink Free" panose="03080402000500000000" pitchFamily="66" charset="0"/>
              </a:rPr>
              <a:t>Independent Tasks</a:t>
            </a:r>
          </a:p>
        </p:txBody>
      </p:sp>
    </p:spTree>
    <p:extLst>
      <p:ext uri="{BB962C8B-B14F-4D97-AF65-F5344CB8AC3E}">
        <p14:creationId xmlns:p14="http://schemas.microsoft.com/office/powerpoint/2010/main" val="265780960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wipe(left)">
                                      <p:cBhvr>
                                        <p:cTn id="7" dur="500"/>
                                        <p:tgtEl>
                                          <p:spTgt spid="2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8B9A36-DAF3-99F1-B6BE-77446F7C8884}"/>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D4B8C196-12C8-4106-FAD6-47F893ED6EA1}"/>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796AD2A3-408D-B8B6-A105-107C6C088176}"/>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B0BD15F9-4E60-6ACF-5B44-BF4586B7D96A}"/>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3B6B991-F174-3631-2BF2-B07820C4A640}"/>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7" name="Rectangle 36">
            <a:extLst>
              <a:ext uri="{FF2B5EF4-FFF2-40B4-BE49-F238E27FC236}">
                <a16:creationId xmlns:a16="http://schemas.microsoft.com/office/drawing/2014/main" id="{48D14E51-E779-BD7F-9824-E23E04394015}"/>
              </a:ext>
            </a:extLst>
          </p:cNvPr>
          <p:cNvSpPr/>
          <p:nvPr/>
        </p:nvSpPr>
        <p:spPr>
          <a:xfrm>
            <a:off x="2086878" y="7236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EA18B0BA-AA4F-D2D0-8A9A-2D955B84EFE8}"/>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7A6D1E4-E69F-21D9-2B0D-C5B65C9D7FA4}"/>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9BD6063-B8AF-6D9C-2BC6-F263616A8DFD}"/>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131F8E59-EB98-68C2-2269-AFE0EE2D1FBE}"/>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E31381B3-C160-D598-4BA8-7761A029AF36}"/>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2ADCFC99-F193-344A-6E5B-6F64EDCCD31B}"/>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2A98152D-DFFC-9C32-1982-ECB21DEFEF5E}"/>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58BCEAD4-20F5-C599-E657-CFB5EE313CB5}"/>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AC1C4701-F1EF-EC09-5A14-F9996751431D}"/>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8B565109-71D1-0D30-1B38-F77D5705F820}"/>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FC747377-2A68-8464-45FB-1427EA0AE94D}"/>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0164AC6-0BCA-7F42-B54A-2904858F39F6}"/>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62443C43-2B68-3C2B-78FA-D64880C064E2}"/>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9AEEFC59-876F-2FFD-57CE-746E103F5930}"/>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05BA16F3-6438-8A29-488A-DD81F87D1F84}"/>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4E42863-D57F-52CB-3772-FD1D62845CC4}"/>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9FDAD29E-F02D-ACE9-77D8-F7F9CD61EA99}"/>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A597F951-F2A7-225B-148B-4A44C0DA4FDA}"/>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8CBEC38A-F906-85DE-4E78-DAAF40A047BE}"/>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1E3195E8-20FF-2C4D-51F6-C932EF85CABD}"/>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B9C5A0B4-F3A2-5530-B9E8-FB8A3A7D2607}"/>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FA042296-1D7F-225D-010F-E640F5932836}"/>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a:extLst>
              <a:ext uri="{FF2B5EF4-FFF2-40B4-BE49-F238E27FC236}">
                <a16:creationId xmlns:a16="http://schemas.microsoft.com/office/drawing/2014/main" id="{18D9558B-DFCA-DBDE-9B3D-741D85B2342A}"/>
              </a:ext>
            </a:extLst>
          </p:cNvPr>
          <p:cNvSpPr/>
          <p:nvPr/>
        </p:nvSpPr>
        <p:spPr>
          <a:xfrm>
            <a:off x="1131063" y="4489438"/>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125114C4-C257-D90A-9799-16CFB271BA66}"/>
              </a:ext>
            </a:extLst>
          </p:cNvPr>
          <p:cNvSpPr/>
          <p:nvPr/>
        </p:nvSpPr>
        <p:spPr>
          <a:xfrm>
            <a:off x="1243983"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C451F129-25AA-1093-04B5-D86514CB6C2E}"/>
              </a:ext>
            </a:extLst>
          </p:cNvPr>
          <p:cNvSpPr/>
          <p:nvPr/>
        </p:nvSpPr>
        <p:spPr>
          <a:xfrm>
            <a:off x="1900188"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1944655F-65B7-EAAA-E3B4-2DDB7C3E9916}"/>
              </a:ext>
            </a:extLst>
          </p:cNvPr>
          <p:cNvSpPr/>
          <p:nvPr/>
        </p:nvSpPr>
        <p:spPr>
          <a:xfrm>
            <a:off x="1567018"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2E030E90-21F3-532C-6972-B8791E6FEFA2}"/>
              </a:ext>
            </a:extLst>
          </p:cNvPr>
          <p:cNvSpPr/>
          <p:nvPr/>
        </p:nvSpPr>
        <p:spPr>
          <a:xfrm>
            <a:off x="2209656"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506EDBDB-65FF-E685-AD3D-EEE477FFC3CF}"/>
              </a:ext>
            </a:extLst>
          </p:cNvPr>
          <p:cNvSpPr txBox="1"/>
          <p:nvPr/>
        </p:nvSpPr>
        <p:spPr>
          <a:xfrm>
            <a:off x="4570556" y="2792165"/>
            <a:ext cx="1342227" cy="369332"/>
          </a:xfrm>
          <a:prstGeom prst="rect">
            <a:avLst/>
          </a:prstGeom>
          <a:noFill/>
        </p:spPr>
        <p:txBody>
          <a:bodyPr wrap="none" rtlCol="0">
            <a:spAutoFit/>
          </a:bodyPr>
          <a:lstStyle/>
          <a:p>
            <a:r>
              <a:rPr lang="en-US"/>
              <a:t>recency bias</a:t>
            </a:r>
          </a:p>
        </p:txBody>
      </p:sp>
      <p:sp>
        <p:nvSpPr>
          <p:cNvPr id="30" name="Rounded Rectangle 29">
            <a:extLst>
              <a:ext uri="{FF2B5EF4-FFF2-40B4-BE49-F238E27FC236}">
                <a16:creationId xmlns:a16="http://schemas.microsoft.com/office/drawing/2014/main" id="{9BFC0B5F-2EFC-1E00-CE57-23B053F9A4F8}"/>
              </a:ext>
            </a:extLst>
          </p:cNvPr>
          <p:cNvSpPr/>
          <p:nvPr/>
        </p:nvSpPr>
        <p:spPr>
          <a:xfrm>
            <a:off x="8431401" y="274343"/>
            <a:ext cx="3265395" cy="6061550"/>
          </a:xfrm>
          <a:custGeom>
            <a:avLst/>
            <a:gdLst>
              <a:gd name="csX0" fmla="*/ 0 w 3265395"/>
              <a:gd name="csY0" fmla="*/ 205165 h 6061550"/>
              <a:gd name="csX1" fmla="*/ 205165 w 3265395"/>
              <a:gd name="csY1" fmla="*/ 0 h 6061550"/>
              <a:gd name="csX2" fmla="*/ 804729 w 3265395"/>
              <a:gd name="csY2" fmla="*/ 0 h 6061550"/>
              <a:gd name="csX3" fmla="*/ 1404292 w 3265395"/>
              <a:gd name="csY3" fmla="*/ 0 h 6061550"/>
              <a:gd name="csX4" fmla="*/ 2032407 w 3265395"/>
              <a:gd name="csY4" fmla="*/ 0 h 6061550"/>
              <a:gd name="csX5" fmla="*/ 2517768 w 3265395"/>
              <a:gd name="csY5" fmla="*/ 0 h 6061550"/>
              <a:gd name="csX6" fmla="*/ 3060230 w 3265395"/>
              <a:gd name="csY6" fmla="*/ 0 h 6061550"/>
              <a:gd name="csX7" fmla="*/ 3265395 w 3265395"/>
              <a:gd name="csY7" fmla="*/ 205165 h 6061550"/>
              <a:gd name="csX8" fmla="*/ 3265395 w 3265395"/>
              <a:gd name="csY8" fmla="*/ 889591 h 6061550"/>
              <a:gd name="csX9" fmla="*/ 3265395 w 3265395"/>
              <a:gd name="csY9" fmla="*/ 1404479 h 6061550"/>
              <a:gd name="csX10" fmla="*/ 3265395 w 3265395"/>
              <a:gd name="csY10" fmla="*/ 2145417 h 6061550"/>
              <a:gd name="csX11" fmla="*/ 3265395 w 3265395"/>
              <a:gd name="csY11" fmla="*/ 2603794 h 6061550"/>
              <a:gd name="csX12" fmla="*/ 3265395 w 3265395"/>
              <a:gd name="csY12" fmla="*/ 3344732 h 6061550"/>
              <a:gd name="csX13" fmla="*/ 3265395 w 3265395"/>
              <a:gd name="csY13" fmla="*/ 3859621 h 6061550"/>
              <a:gd name="csX14" fmla="*/ 3265395 w 3265395"/>
              <a:gd name="csY14" fmla="*/ 4431022 h 6061550"/>
              <a:gd name="csX15" fmla="*/ 3265395 w 3265395"/>
              <a:gd name="csY15" fmla="*/ 5058935 h 6061550"/>
              <a:gd name="csX16" fmla="*/ 3265395 w 3265395"/>
              <a:gd name="csY16" fmla="*/ 5856385 h 6061550"/>
              <a:gd name="csX17" fmla="*/ 3060230 w 3265395"/>
              <a:gd name="csY17" fmla="*/ 6061550 h 6061550"/>
              <a:gd name="csX18" fmla="*/ 2574869 w 3265395"/>
              <a:gd name="csY18" fmla="*/ 6061550 h 6061550"/>
              <a:gd name="csX19" fmla="*/ 2032407 w 3265395"/>
              <a:gd name="csY19" fmla="*/ 6061550 h 6061550"/>
              <a:gd name="csX20" fmla="*/ 1547046 w 3265395"/>
              <a:gd name="csY20" fmla="*/ 6061550 h 6061550"/>
              <a:gd name="csX21" fmla="*/ 1061684 w 3265395"/>
              <a:gd name="csY21" fmla="*/ 6061550 h 6061550"/>
              <a:gd name="csX22" fmla="*/ 205165 w 3265395"/>
              <a:gd name="csY22" fmla="*/ 6061550 h 6061550"/>
              <a:gd name="csX23" fmla="*/ 0 w 3265395"/>
              <a:gd name="csY23" fmla="*/ 5856385 h 6061550"/>
              <a:gd name="csX24" fmla="*/ 0 w 3265395"/>
              <a:gd name="csY24" fmla="*/ 5341496 h 6061550"/>
              <a:gd name="csX25" fmla="*/ 0 w 3265395"/>
              <a:gd name="csY25" fmla="*/ 4657071 h 6061550"/>
              <a:gd name="csX26" fmla="*/ 0 w 3265395"/>
              <a:gd name="csY26" fmla="*/ 3972645 h 6061550"/>
              <a:gd name="csX27" fmla="*/ 0 w 3265395"/>
              <a:gd name="csY27" fmla="*/ 3457756 h 6061550"/>
              <a:gd name="csX28" fmla="*/ 0 w 3265395"/>
              <a:gd name="csY28" fmla="*/ 2829843 h 6061550"/>
              <a:gd name="csX29" fmla="*/ 0 w 3265395"/>
              <a:gd name="csY29" fmla="*/ 2145417 h 6061550"/>
              <a:gd name="csX30" fmla="*/ 0 w 3265395"/>
              <a:gd name="csY30" fmla="*/ 1517504 h 6061550"/>
              <a:gd name="csX31" fmla="*/ 0 w 3265395"/>
              <a:gd name="csY31" fmla="*/ 889591 h 6061550"/>
              <a:gd name="csX32" fmla="*/ 0 w 3265395"/>
              <a:gd name="csY32" fmla="*/ 205165 h 60615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Lst>
            <a:rect l="l" t="t" r="r" b="b"/>
            <a:pathLst>
              <a:path w="3265395" h="6061550" extrusionOk="0">
                <a:moveTo>
                  <a:pt x="0" y="205165"/>
                </a:moveTo>
                <a:cubicBezTo>
                  <a:pt x="8065" y="86297"/>
                  <a:pt x="91041" y="5036"/>
                  <a:pt x="205165" y="0"/>
                </a:cubicBezTo>
                <a:cubicBezTo>
                  <a:pt x="439742" y="24027"/>
                  <a:pt x="530699" y="-25173"/>
                  <a:pt x="804729" y="0"/>
                </a:cubicBezTo>
                <a:cubicBezTo>
                  <a:pt x="1078759" y="25173"/>
                  <a:pt x="1183370" y="-16931"/>
                  <a:pt x="1404292" y="0"/>
                </a:cubicBezTo>
                <a:cubicBezTo>
                  <a:pt x="1625214" y="16931"/>
                  <a:pt x="1730598" y="12290"/>
                  <a:pt x="2032407" y="0"/>
                </a:cubicBezTo>
                <a:cubicBezTo>
                  <a:pt x="2334216" y="-12290"/>
                  <a:pt x="2394299" y="22281"/>
                  <a:pt x="2517768" y="0"/>
                </a:cubicBezTo>
                <a:cubicBezTo>
                  <a:pt x="2641237" y="-22281"/>
                  <a:pt x="2831839" y="4677"/>
                  <a:pt x="3060230" y="0"/>
                </a:cubicBezTo>
                <a:cubicBezTo>
                  <a:pt x="3167087" y="4341"/>
                  <a:pt x="3267054" y="83099"/>
                  <a:pt x="3265395" y="205165"/>
                </a:cubicBezTo>
                <a:cubicBezTo>
                  <a:pt x="3265218" y="528713"/>
                  <a:pt x="3259253" y="643758"/>
                  <a:pt x="3265395" y="889591"/>
                </a:cubicBezTo>
                <a:cubicBezTo>
                  <a:pt x="3271537" y="1135424"/>
                  <a:pt x="3248624" y="1282671"/>
                  <a:pt x="3265395" y="1404479"/>
                </a:cubicBezTo>
                <a:cubicBezTo>
                  <a:pt x="3282166" y="1526287"/>
                  <a:pt x="3280511" y="1846402"/>
                  <a:pt x="3265395" y="2145417"/>
                </a:cubicBezTo>
                <a:cubicBezTo>
                  <a:pt x="3250279" y="2444432"/>
                  <a:pt x="3276297" y="2466150"/>
                  <a:pt x="3265395" y="2603794"/>
                </a:cubicBezTo>
                <a:cubicBezTo>
                  <a:pt x="3254493" y="2741438"/>
                  <a:pt x="3276428" y="3062158"/>
                  <a:pt x="3265395" y="3344732"/>
                </a:cubicBezTo>
                <a:cubicBezTo>
                  <a:pt x="3254362" y="3627306"/>
                  <a:pt x="3247045" y="3715414"/>
                  <a:pt x="3265395" y="3859621"/>
                </a:cubicBezTo>
                <a:cubicBezTo>
                  <a:pt x="3283745" y="4003828"/>
                  <a:pt x="3283290" y="4266219"/>
                  <a:pt x="3265395" y="4431022"/>
                </a:cubicBezTo>
                <a:cubicBezTo>
                  <a:pt x="3247500" y="4595825"/>
                  <a:pt x="3262774" y="4895952"/>
                  <a:pt x="3265395" y="5058935"/>
                </a:cubicBezTo>
                <a:cubicBezTo>
                  <a:pt x="3268016" y="5221918"/>
                  <a:pt x="3282390" y="5541812"/>
                  <a:pt x="3265395" y="5856385"/>
                </a:cubicBezTo>
                <a:cubicBezTo>
                  <a:pt x="3243761" y="5974221"/>
                  <a:pt x="3181921" y="6083947"/>
                  <a:pt x="3060230" y="6061550"/>
                </a:cubicBezTo>
                <a:cubicBezTo>
                  <a:pt x="2820791" y="6082137"/>
                  <a:pt x="2747079" y="6085541"/>
                  <a:pt x="2574869" y="6061550"/>
                </a:cubicBezTo>
                <a:cubicBezTo>
                  <a:pt x="2402659" y="6037559"/>
                  <a:pt x="2228878" y="6084860"/>
                  <a:pt x="2032407" y="6061550"/>
                </a:cubicBezTo>
                <a:cubicBezTo>
                  <a:pt x="1835936" y="6038240"/>
                  <a:pt x="1688524" y="6047560"/>
                  <a:pt x="1547046" y="6061550"/>
                </a:cubicBezTo>
                <a:cubicBezTo>
                  <a:pt x="1405568" y="6075540"/>
                  <a:pt x="1265750" y="6042331"/>
                  <a:pt x="1061684" y="6061550"/>
                </a:cubicBezTo>
                <a:cubicBezTo>
                  <a:pt x="857618" y="6080769"/>
                  <a:pt x="618666" y="6045093"/>
                  <a:pt x="205165" y="6061550"/>
                </a:cubicBezTo>
                <a:cubicBezTo>
                  <a:pt x="92546" y="6037092"/>
                  <a:pt x="6332" y="5971299"/>
                  <a:pt x="0" y="5856385"/>
                </a:cubicBezTo>
                <a:cubicBezTo>
                  <a:pt x="-13170" y="5693265"/>
                  <a:pt x="-6243" y="5484560"/>
                  <a:pt x="0" y="5341496"/>
                </a:cubicBezTo>
                <a:cubicBezTo>
                  <a:pt x="6243" y="5198432"/>
                  <a:pt x="1595" y="4957682"/>
                  <a:pt x="0" y="4657071"/>
                </a:cubicBezTo>
                <a:cubicBezTo>
                  <a:pt x="-1595" y="4356461"/>
                  <a:pt x="9963" y="4112353"/>
                  <a:pt x="0" y="3972645"/>
                </a:cubicBezTo>
                <a:cubicBezTo>
                  <a:pt x="-9963" y="3832937"/>
                  <a:pt x="6697" y="3596892"/>
                  <a:pt x="0" y="3457756"/>
                </a:cubicBezTo>
                <a:cubicBezTo>
                  <a:pt x="-6697" y="3318620"/>
                  <a:pt x="20743" y="3106743"/>
                  <a:pt x="0" y="2829843"/>
                </a:cubicBezTo>
                <a:cubicBezTo>
                  <a:pt x="-20743" y="2552943"/>
                  <a:pt x="11846" y="2460172"/>
                  <a:pt x="0" y="2145417"/>
                </a:cubicBezTo>
                <a:cubicBezTo>
                  <a:pt x="-11846" y="1830662"/>
                  <a:pt x="18296" y="1746982"/>
                  <a:pt x="0" y="1517504"/>
                </a:cubicBezTo>
                <a:cubicBezTo>
                  <a:pt x="-18296" y="1288026"/>
                  <a:pt x="-13585" y="1078306"/>
                  <a:pt x="0" y="889591"/>
                </a:cubicBezTo>
                <a:cubicBezTo>
                  <a:pt x="13585" y="700876"/>
                  <a:pt x="-2890" y="487335"/>
                  <a:pt x="0" y="205165"/>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2" name="TextBox 31">
            <a:extLst>
              <a:ext uri="{FF2B5EF4-FFF2-40B4-BE49-F238E27FC236}">
                <a16:creationId xmlns:a16="http://schemas.microsoft.com/office/drawing/2014/main" id="{34186118-399A-FB6A-324D-2584F1333097}"/>
              </a:ext>
            </a:extLst>
          </p:cNvPr>
          <p:cNvSpPr txBox="1"/>
          <p:nvPr/>
        </p:nvSpPr>
        <p:spPr>
          <a:xfrm>
            <a:off x="9994086" y="6335893"/>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33" name="Rounded Rectangle 32">
            <a:extLst>
              <a:ext uri="{FF2B5EF4-FFF2-40B4-BE49-F238E27FC236}">
                <a16:creationId xmlns:a16="http://schemas.microsoft.com/office/drawing/2014/main" id="{257C6232-986F-AA95-E5E9-A7DF853BC13C}"/>
              </a:ext>
            </a:extLst>
          </p:cNvPr>
          <p:cNvSpPr/>
          <p:nvPr/>
        </p:nvSpPr>
        <p:spPr>
          <a:xfrm>
            <a:off x="8691532" y="1087855"/>
            <a:ext cx="2787736" cy="1391979"/>
          </a:xfrm>
          <a:custGeom>
            <a:avLst/>
            <a:gdLst>
              <a:gd name="csX0" fmla="*/ 0 w 2787736"/>
              <a:gd name="csY0" fmla="*/ 87458 h 1391979"/>
              <a:gd name="csX1" fmla="*/ 87458 w 2787736"/>
              <a:gd name="csY1" fmla="*/ 0 h 1391979"/>
              <a:gd name="csX2" fmla="*/ 662278 w 2787736"/>
              <a:gd name="csY2" fmla="*/ 0 h 1391979"/>
              <a:gd name="csX3" fmla="*/ 1237099 w 2787736"/>
              <a:gd name="csY3" fmla="*/ 0 h 1391979"/>
              <a:gd name="csX4" fmla="*/ 1811919 w 2787736"/>
              <a:gd name="csY4" fmla="*/ 0 h 1391979"/>
              <a:gd name="csX5" fmla="*/ 2700278 w 2787736"/>
              <a:gd name="csY5" fmla="*/ 0 h 1391979"/>
              <a:gd name="csX6" fmla="*/ 2787736 w 2787736"/>
              <a:gd name="csY6" fmla="*/ 87458 h 1391979"/>
              <a:gd name="csX7" fmla="*/ 2787736 w 2787736"/>
              <a:gd name="csY7" fmla="*/ 671648 h 1391979"/>
              <a:gd name="csX8" fmla="*/ 2787736 w 2787736"/>
              <a:gd name="csY8" fmla="*/ 1304521 h 1391979"/>
              <a:gd name="csX9" fmla="*/ 2700278 w 2787736"/>
              <a:gd name="csY9" fmla="*/ 1391979 h 1391979"/>
              <a:gd name="csX10" fmla="*/ 2073201 w 2787736"/>
              <a:gd name="csY10" fmla="*/ 1391979 h 1391979"/>
              <a:gd name="csX11" fmla="*/ 1393868 w 2787736"/>
              <a:gd name="csY11" fmla="*/ 1391979 h 1391979"/>
              <a:gd name="csX12" fmla="*/ 740663 w 2787736"/>
              <a:gd name="csY12" fmla="*/ 1391979 h 1391979"/>
              <a:gd name="csX13" fmla="*/ 87458 w 2787736"/>
              <a:gd name="csY13" fmla="*/ 1391979 h 1391979"/>
              <a:gd name="csX14" fmla="*/ 0 w 2787736"/>
              <a:gd name="csY14" fmla="*/ 1304521 h 1391979"/>
              <a:gd name="csX15" fmla="*/ 0 w 2787736"/>
              <a:gd name="csY15" fmla="*/ 720331 h 1391979"/>
              <a:gd name="csX16" fmla="*/ 0 w 2787736"/>
              <a:gd name="csY16" fmla="*/ 87458 h 139197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Lst>
            <a:rect l="l" t="t" r="r" b="b"/>
            <a:pathLst>
              <a:path w="2787736" h="1391979" fill="none" extrusionOk="0">
                <a:moveTo>
                  <a:pt x="0" y="87458"/>
                </a:moveTo>
                <a:cubicBezTo>
                  <a:pt x="-5574" y="42682"/>
                  <a:pt x="32880" y="7899"/>
                  <a:pt x="87458" y="0"/>
                </a:cubicBezTo>
                <a:cubicBezTo>
                  <a:pt x="354878" y="-25857"/>
                  <a:pt x="432029" y="19549"/>
                  <a:pt x="662278" y="0"/>
                </a:cubicBezTo>
                <a:cubicBezTo>
                  <a:pt x="892527" y="-19549"/>
                  <a:pt x="1087970" y="8400"/>
                  <a:pt x="1237099" y="0"/>
                </a:cubicBezTo>
                <a:cubicBezTo>
                  <a:pt x="1386228" y="-8400"/>
                  <a:pt x="1572318" y="-16430"/>
                  <a:pt x="1811919" y="0"/>
                </a:cubicBezTo>
                <a:cubicBezTo>
                  <a:pt x="2051520" y="16430"/>
                  <a:pt x="2507687" y="-33779"/>
                  <a:pt x="2700278" y="0"/>
                </a:cubicBezTo>
                <a:cubicBezTo>
                  <a:pt x="2748813" y="-8238"/>
                  <a:pt x="2798513" y="41886"/>
                  <a:pt x="2787736" y="87458"/>
                </a:cubicBezTo>
                <a:cubicBezTo>
                  <a:pt x="2758854" y="229173"/>
                  <a:pt x="2779191" y="513908"/>
                  <a:pt x="2787736" y="671648"/>
                </a:cubicBezTo>
                <a:cubicBezTo>
                  <a:pt x="2796282" y="829388"/>
                  <a:pt x="2779722" y="1026630"/>
                  <a:pt x="2787736" y="1304521"/>
                </a:cubicBezTo>
                <a:cubicBezTo>
                  <a:pt x="2785049" y="1349178"/>
                  <a:pt x="2751838" y="1387690"/>
                  <a:pt x="2700278" y="1391979"/>
                </a:cubicBezTo>
                <a:cubicBezTo>
                  <a:pt x="2533937" y="1417037"/>
                  <a:pt x="2380796" y="1392309"/>
                  <a:pt x="2073201" y="1391979"/>
                </a:cubicBezTo>
                <a:cubicBezTo>
                  <a:pt x="1765606" y="1391649"/>
                  <a:pt x="1645435" y="1396083"/>
                  <a:pt x="1393868" y="1391979"/>
                </a:cubicBezTo>
                <a:cubicBezTo>
                  <a:pt x="1142301" y="1387875"/>
                  <a:pt x="894104" y="1375883"/>
                  <a:pt x="740663" y="1391979"/>
                </a:cubicBezTo>
                <a:cubicBezTo>
                  <a:pt x="587223" y="1408075"/>
                  <a:pt x="316798" y="1418777"/>
                  <a:pt x="87458" y="1391979"/>
                </a:cubicBezTo>
                <a:cubicBezTo>
                  <a:pt x="31395" y="1384573"/>
                  <a:pt x="774" y="1353748"/>
                  <a:pt x="0" y="1304521"/>
                </a:cubicBezTo>
                <a:cubicBezTo>
                  <a:pt x="21640" y="1074493"/>
                  <a:pt x="-19382" y="1011079"/>
                  <a:pt x="0" y="720331"/>
                </a:cubicBezTo>
                <a:cubicBezTo>
                  <a:pt x="19382" y="429583"/>
                  <a:pt x="9779" y="339004"/>
                  <a:pt x="0" y="87458"/>
                </a:cubicBezTo>
                <a:close/>
              </a:path>
              <a:path w="2787736" h="1391979" stroke="0" extrusionOk="0">
                <a:moveTo>
                  <a:pt x="0" y="87458"/>
                </a:moveTo>
                <a:cubicBezTo>
                  <a:pt x="1336" y="38236"/>
                  <a:pt x="38229" y="5734"/>
                  <a:pt x="87458" y="0"/>
                </a:cubicBezTo>
                <a:cubicBezTo>
                  <a:pt x="346197" y="-24655"/>
                  <a:pt x="509357" y="32643"/>
                  <a:pt x="766791" y="0"/>
                </a:cubicBezTo>
                <a:cubicBezTo>
                  <a:pt x="1024225" y="-32643"/>
                  <a:pt x="1141696" y="-3003"/>
                  <a:pt x="1446124" y="0"/>
                </a:cubicBezTo>
                <a:cubicBezTo>
                  <a:pt x="1750552" y="3003"/>
                  <a:pt x="2203445" y="-10459"/>
                  <a:pt x="2700278" y="0"/>
                </a:cubicBezTo>
                <a:cubicBezTo>
                  <a:pt x="2750746" y="10084"/>
                  <a:pt x="2791655" y="47753"/>
                  <a:pt x="2787736" y="87458"/>
                </a:cubicBezTo>
                <a:cubicBezTo>
                  <a:pt x="2812202" y="306673"/>
                  <a:pt x="2792518" y="459375"/>
                  <a:pt x="2787736" y="695990"/>
                </a:cubicBezTo>
                <a:cubicBezTo>
                  <a:pt x="2782954" y="932605"/>
                  <a:pt x="2795198" y="1119231"/>
                  <a:pt x="2787736" y="1304521"/>
                </a:cubicBezTo>
                <a:cubicBezTo>
                  <a:pt x="2796815" y="1345158"/>
                  <a:pt x="2744877" y="1383745"/>
                  <a:pt x="2700278" y="1391979"/>
                </a:cubicBezTo>
                <a:cubicBezTo>
                  <a:pt x="2405603" y="1365673"/>
                  <a:pt x="2307668" y="1378583"/>
                  <a:pt x="2073201" y="1391979"/>
                </a:cubicBezTo>
                <a:cubicBezTo>
                  <a:pt x="1838734" y="1405375"/>
                  <a:pt x="1718511" y="1402001"/>
                  <a:pt x="1498381" y="1391979"/>
                </a:cubicBezTo>
                <a:cubicBezTo>
                  <a:pt x="1278251" y="1381957"/>
                  <a:pt x="972591" y="1377608"/>
                  <a:pt x="792919" y="1391979"/>
                </a:cubicBezTo>
                <a:cubicBezTo>
                  <a:pt x="613247" y="1406350"/>
                  <a:pt x="426795" y="1401591"/>
                  <a:pt x="87458" y="1391979"/>
                </a:cubicBezTo>
                <a:cubicBezTo>
                  <a:pt x="28805" y="1386947"/>
                  <a:pt x="-7403" y="1362319"/>
                  <a:pt x="0" y="1304521"/>
                </a:cubicBezTo>
                <a:cubicBezTo>
                  <a:pt x="-27328" y="1051064"/>
                  <a:pt x="-30723" y="854708"/>
                  <a:pt x="0" y="671648"/>
                </a:cubicBezTo>
                <a:cubicBezTo>
                  <a:pt x="30723" y="488588"/>
                  <a:pt x="26571" y="272294"/>
                  <a:pt x="0" y="87458"/>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sp>
        <p:nvSpPr>
          <p:cNvPr id="34" name="Rectangle 33">
            <a:extLst>
              <a:ext uri="{FF2B5EF4-FFF2-40B4-BE49-F238E27FC236}">
                <a16:creationId xmlns:a16="http://schemas.microsoft.com/office/drawing/2014/main" id="{082D5BE5-6611-9C65-3E3F-3CD467FDC32B}"/>
              </a:ext>
            </a:extLst>
          </p:cNvPr>
          <p:cNvSpPr/>
          <p:nvPr/>
        </p:nvSpPr>
        <p:spPr>
          <a:xfrm>
            <a:off x="909539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Rectangle 38">
            <a:extLst>
              <a:ext uri="{FF2B5EF4-FFF2-40B4-BE49-F238E27FC236}">
                <a16:creationId xmlns:a16="http://schemas.microsoft.com/office/drawing/2014/main" id="{1420635C-BFC6-85FD-E77F-EBD5E3D66775}"/>
              </a:ext>
            </a:extLst>
          </p:cNvPr>
          <p:cNvSpPr/>
          <p:nvPr/>
        </p:nvSpPr>
        <p:spPr>
          <a:xfrm>
            <a:off x="976236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Rectangle 39">
            <a:extLst>
              <a:ext uri="{FF2B5EF4-FFF2-40B4-BE49-F238E27FC236}">
                <a16:creationId xmlns:a16="http://schemas.microsoft.com/office/drawing/2014/main" id="{D9BF8652-5446-99B6-CB22-2A5EA3725A8A}"/>
              </a:ext>
            </a:extLst>
          </p:cNvPr>
          <p:cNvSpPr/>
          <p:nvPr/>
        </p:nvSpPr>
        <p:spPr>
          <a:xfrm>
            <a:off x="10418570" y="4218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Rectangle 40">
            <a:extLst>
              <a:ext uri="{FF2B5EF4-FFF2-40B4-BE49-F238E27FC236}">
                <a16:creationId xmlns:a16="http://schemas.microsoft.com/office/drawing/2014/main" id="{8D183E09-FB55-F066-9F4D-BEE6A35B41A0}"/>
              </a:ext>
            </a:extLst>
          </p:cNvPr>
          <p:cNvSpPr/>
          <p:nvPr/>
        </p:nvSpPr>
        <p:spPr>
          <a:xfrm>
            <a:off x="909539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Rectangle 43">
            <a:extLst>
              <a:ext uri="{FF2B5EF4-FFF2-40B4-BE49-F238E27FC236}">
                <a16:creationId xmlns:a16="http://schemas.microsoft.com/office/drawing/2014/main" id="{4529CE5F-CA8F-4280-E23E-5C0728735D5A}"/>
              </a:ext>
            </a:extLst>
          </p:cNvPr>
          <p:cNvSpPr/>
          <p:nvPr/>
        </p:nvSpPr>
        <p:spPr>
          <a:xfrm>
            <a:off x="976236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Rectangle 44">
            <a:extLst>
              <a:ext uri="{FF2B5EF4-FFF2-40B4-BE49-F238E27FC236}">
                <a16:creationId xmlns:a16="http://schemas.microsoft.com/office/drawing/2014/main" id="{DAE038E6-DD9A-533B-48D0-90D0F39A3E58}"/>
              </a:ext>
            </a:extLst>
          </p:cNvPr>
          <p:cNvSpPr/>
          <p:nvPr/>
        </p:nvSpPr>
        <p:spPr>
          <a:xfrm>
            <a:off x="10418570" y="72391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14ED520E-1EF1-DB6C-1285-F9F29F91EB2B}"/>
              </a:ext>
            </a:extLst>
          </p:cNvPr>
          <p:cNvSpPr/>
          <p:nvPr/>
        </p:nvSpPr>
        <p:spPr>
          <a:xfrm>
            <a:off x="9411775"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Rectangle 46">
            <a:extLst>
              <a:ext uri="{FF2B5EF4-FFF2-40B4-BE49-F238E27FC236}">
                <a16:creationId xmlns:a16="http://schemas.microsoft.com/office/drawing/2014/main" id="{406ABC58-7547-54F3-3A67-08329BECDBEE}"/>
              </a:ext>
            </a:extLst>
          </p:cNvPr>
          <p:cNvSpPr/>
          <p:nvPr/>
        </p:nvSpPr>
        <p:spPr>
          <a:xfrm>
            <a:off x="9411775"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043EB3F2-E947-CFB0-6DD0-C16C2AECCA5E}"/>
              </a:ext>
            </a:extLst>
          </p:cNvPr>
          <p:cNvSpPr/>
          <p:nvPr/>
        </p:nvSpPr>
        <p:spPr>
          <a:xfrm>
            <a:off x="10085400" y="42845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ctangle 51">
            <a:extLst>
              <a:ext uri="{FF2B5EF4-FFF2-40B4-BE49-F238E27FC236}">
                <a16:creationId xmlns:a16="http://schemas.microsoft.com/office/drawing/2014/main" id="{7E4A3356-86FE-E8C9-19FA-F01640EDC06C}"/>
              </a:ext>
            </a:extLst>
          </p:cNvPr>
          <p:cNvSpPr/>
          <p:nvPr/>
        </p:nvSpPr>
        <p:spPr>
          <a:xfrm>
            <a:off x="10085400" y="7305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643187D7-716B-35EC-1701-F3264F335840}"/>
              </a:ext>
            </a:extLst>
          </p:cNvPr>
          <p:cNvSpPr/>
          <p:nvPr/>
        </p:nvSpPr>
        <p:spPr>
          <a:xfrm>
            <a:off x="10728038" y="42182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Rectangle 53">
            <a:extLst>
              <a:ext uri="{FF2B5EF4-FFF2-40B4-BE49-F238E27FC236}">
                <a16:creationId xmlns:a16="http://schemas.microsoft.com/office/drawing/2014/main" id="{983E0609-D83F-ADB3-92B8-B0C112A5AD5B}"/>
              </a:ext>
            </a:extLst>
          </p:cNvPr>
          <p:cNvSpPr/>
          <p:nvPr/>
        </p:nvSpPr>
        <p:spPr>
          <a:xfrm>
            <a:off x="10728038" y="72391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blue diamond with lights&#10;&#10;AI-generated content may be incorrect.">
            <a:extLst>
              <a:ext uri="{FF2B5EF4-FFF2-40B4-BE49-F238E27FC236}">
                <a16:creationId xmlns:a16="http://schemas.microsoft.com/office/drawing/2014/main" id="{412FB25F-A0CB-4443-C06B-D35719585796}"/>
              </a:ext>
            </a:extLst>
          </p:cNvPr>
          <p:cNvPicPr>
            <a:picLocks noChangeAspect="1"/>
          </p:cNvPicPr>
          <p:nvPr/>
        </p:nvPicPr>
        <p:blipFill>
          <a:blip r:embed="rId5"/>
          <a:stretch>
            <a:fillRect/>
          </a:stretch>
        </p:blipFill>
        <p:spPr>
          <a:xfrm>
            <a:off x="2851002" y="1751869"/>
            <a:ext cx="859683" cy="627632"/>
          </a:xfrm>
          <a:prstGeom prst="rect">
            <a:avLst/>
          </a:prstGeom>
        </p:spPr>
      </p:pic>
      <p:sp>
        <p:nvSpPr>
          <p:cNvPr id="18" name="Rectangle 17">
            <a:extLst>
              <a:ext uri="{FF2B5EF4-FFF2-40B4-BE49-F238E27FC236}">
                <a16:creationId xmlns:a16="http://schemas.microsoft.com/office/drawing/2014/main" id="{92315381-6068-AEB6-9E42-08B3A84AD358}"/>
              </a:ext>
            </a:extLst>
          </p:cNvPr>
          <p:cNvSpPr/>
          <p:nvPr/>
        </p:nvSpPr>
        <p:spPr>
          <a:xfrm>
            <a:off x="3105524" y="1686759"/>
            <a:ext cx="776210" cy="780086"/>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15" descr="A blue diamond with lights&#10;&#10;AI-generated content may be incorrect.">
            <a:extLst>
              <a:ext uri="{FF2B5EF4-FFF2-40B4-BE49-F238E27FC236}">
                <a16:creationId xmlns:a16="http://schemas.microsoft.com/office/drawing/2014/main" id="{5D370755-9E80-6CF6-158B-3CCFB57F1B74}"/>
              </a:ext>
            </a:extLst>
          </p:cNvPr>
          <p:cNvPicPr>
            <a:picLocks noChangeAspect="1"/>
          </p:cNvPicPr>
          <p:nvPr/>
        </p:nvPicPr>
        <p:blipFill>
          <a:blip r:embed="rId5"/>
          <a:stretch>
            <a:fillRect/>
          </a:stretch>
        </p:blipFill>
        <p:spPr>
          <a:xfrm>
            <a:off x="2847080" y="3331882"/>
            <a:ext cx="859683" cy="627632"/>
          </a:xfrm>
          <a:prstGeom prst="rect">
            <a:avLst/>
          </a:prstGeom>
        </p:spPr>
      </p:pic>
      <p:sp>
        <p:nvSpPr>
          <p:cNvPr id="26" name="Rectangle 25">
            <a:extLst>
              <a:ext uri="{FF2B5EF4-FFF2-40B4-BE49-F238E27FC236}">
                <a16:creationId xmlns:a16="http://schemas.microsoft.com/office/drawing/2014/main" id="{18C299AE-FAFB-D8D2-2DB4-470C7869728F}"/>
              </a:ext>
            </a:extLst>
          </p:cNvPr>
          <p:cNvSpPr/>
          <p:nvPr/>
        </p:nvSpPr>
        <p:spPr>
          <a:xfrm>
            <a:off x="3337560" y="3266772"/>
            <a:ext cx="540252"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8" name="Picture 27" descr="A blue diamond with lights&#10;&#10;AI-generated content may be incorrect.">
            <a:extLst>
              <a:ext uri="{FF2B5EF4-FFF2-40B4-BE49-F238E27FC236}">
                <a16:creationId xmlns:a16="http://schemas.microsoft.com/office/drawing/2014/main" id="{7AFEB4EB-D48C-6BCB-CB47-BA12357E44E5}"/>
              </a:ext>
            </a:extLst>
          </p:cNvPr>
          <p:cNvPicPr>
            <a:picLocks noChangeAspect="1"/>
          </p:cNvPicPr>
          <p:nvPr/>
        </p:nvPicPr>
        <p:blipFill>
          <a:blip r:embed="rId5"/>
          <a:stretch>
            <a:fillRect/>
          </a:stretch>
        </p:blipFill>
        <p:spPr>
          <a:xfrm>
            <a:off x="2811304" y="5201854"/>
            <a:ext cx="859683" cy="627632"/>
          </a:xfrm>
          <a:prstGeom prst="rect">
            <a:avLst/>
          </a:prstGeom>
        </p:spPr>
      </p:pic>
    </p:spTree>
    <p:extLst>
      <p:ext uri="{BB962C8B-B14F-4D97-AF65-F5344CB8AC3E}">
        <p14:creationId xmlns:p14="http://schemas.microsoft.com/office/powerpoint/2010/main" val="296682700"/>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445F692-2ABC-A119-8DCE-F0F736A77F9F}"/>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DCCA3B76-9D2E-E811-3DBB-335FA4F8DFAD}"/>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D201BC9E-E50A-E9BD-DA92-4858888C5AB8}"/>
              </a:ext>
            </a:extLst>
          </p:cNvPr>
          <p:cNvSpPr txBox="1"/>
          <p:nvPr/>
        </p:nvSpPr>
        <p:spPr>
          <a:xfrm>
            <a:off x="3395285" y="4356957"/>
            <a:ext cx="5109091" cy="769441"/>
          </a:xfrm>
          <a:prstGeom prst="rect">
            <a:avLst/>
          </a:prstGeom>
          <a:noFill/>
        </p:spPr>
        <p:txBody>
          <a:bodyPr wrap="none" rtlCol="0">
            <a:spAutoFit/>
          </a:bodyPr>
          <a:lstStyle/>
          <a:p>
            <a:r>
              <a:rPr lang="en-US" sz="4400" dirty="0">
                <a:latin typeface="Ink Free" panose="03080402000500000000" pitchFamily="66" charset="0"/>
              </a:rPr>
              <a:t>Chain of Small Steps</a:t>
            </a:r>
          </a:p>
        </p:txBody>
      </p:sp>
      <p:cxnSp>
        <p:nvCxnSpPr>
          <p:cNvPr id="44" name="Straight Connector 43">
            <a:extLst>
              <a:ext uri="{FF2B5EF4-FFF2-40B4-BE49-F238E27FC236}">
                <a16:creationId xmlns:a16="http://schemas.microsoft.com/office/drawing/2014/main" id="{40DBEC9E-FCFC-B377-B0E0-3569A5073A18}"/>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1D702499-57F4-E81C-FC15-A394792E7C0E}"/>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D92634D5-56DC-E082-BFA8-84BC768BEA5E}"/>
              </a:ext>
            </a:extLst>
          </p:cNvPr>
          <p:cNvPicPr>
            <a:picLocks noChangeAspect="1"/>
          </p:cNvPicPr>
          <p:nvPr/>
        </p:nvPicPr>
        <p:blipFill>
          <a:blip r:embed="rId3"/>
          <a:stretch>
            <a:fillRect/>
          </a:stretch>
        </p:blipFill>
        <p:spPr>
          <a:xfrm rot="20267324">
            <a:off x="5178246" y="2478008"/>
            <a:ext cx="983164" cy="777888"/>
          </a:xfrm>
          <a:prstGeom prst="rect">
            <a:avLst/>
          </a:prstGeom>
        </p:spPr>
      </p:pic>
      <p:pic>
        <p:nvPicPr>
          <p:cNvPr id="3" name="Picture 2">
            <a:extLst>
              <a:ext uri="{FF2B5EF4-FFF2-40B4-BE49-F238E27FC236}">
                <a16:creationId xmlns:a16="http://schemas.microsoft.com/office/drawing/2014/main" id="{8C670B29-3311-6981-B536-B5EF8085AE6C}"/>
              </a:ext>
            </a:extLst>
          </p:cNvPr>
          <p:cNvPicPr>
            <a:picLocks noChangeAspect="1"/>
          </p:cNvPicPr>
          <p:nvPr/>
        </p:nvPicPr>
        <p:blipFill>
          <a:blip r:embed="rId3"/>
          <a:stretch>
            <a:fillRect/>
          </a:stretch>
        </p:blipFill>
        <p:spPr>
          <a:xfrm rot="2515284" flipH="1">
            <a:off x="5613982" y="1595061"/>
            <a:ext cx="964034" cy="762753"/>
          </a:xfrm>
          <a:prstGeom prst="rect">
            <a:avLst/>
          </a:prstGeom>
        </p:spPr>
      </p:pic>
      <p:pic>
        <p:nvPicPr>
          <p:cNvPr id="4" name="Picture 3" descr="A black puzzle piece with a missing piece&#10;&#10;AI-generated content may be incorrect.">
            <a:extLst>
              <a:ext uri="{FF2B5EF4-FFF2-40B4-BE49-F238E27FC236}">
                <a16:creationId xmlns:a16="http://schemas.microsoft.com/office/drawing/2014/main" id="{E5048A4F-FAF2-04F1-020A-57C2D8131834}"/>
              </a:ext>
            </a:extLst>
          </p:cNvPr>
          <p:cNvPicPr>
            <a:picLocks noChangeAspect="1"/>
          </p:cNvPicPr>
          <p:nvPr/>
        </p:nvPicPr>
        <p:blipFill>
          <a:blip r:embed="rId4"/>
          <a:stretch>
            <a:fillRect/>
          </a:stretch>
        </p:blipFill>
        <p:spPr>
          <a:xfrm rot="7441241">
            <a:off x="2602793" y="4468040"/>
            <a:ext cx="834260" cy="547275"/>
          </a:xfrm>
          <a:prstGeom prst="rect">
            <a:avLst/>
          </a:prstGeom>
        </p:spPr>
      </p:pic>
    </p:spTree>
    <p:extLst>
      <p:ext uri="{BB962C8B-B14F-4D97-AF65-F5344CB8AC3E}">
        <p14:creationId xmlns:p14="http://schemas.microsoft.com/office/powerpoint/2010/main" val="1161861423"/>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E208173-8F87-59E2-22AF-C91567C747E4}"/>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8C2486B4-A595-2A90-1F26-B27F6D0AB93F}"/>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093BBA53-53DC-B81E-1150-391963D75109}"/>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66A3FA4A-6812-F31C-B489-F87CB43807A7}"/>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4</a:t>
            </a:r>
          </a:p>
        </p:txBody>
      </p:sp>
      <p:pic>
        <p:nvPicPr>
          <p:cNvPr id="9" name="Picture 8" descr="A white and black brain with circuit board&#10;&#10;AI-generated content may be incorrect.">
            <a:extLst>
              <a:ext uri="{FF2B5EF4-FFF2-40B4-BE49-F238E27FC236}">
                <a16:creationId xmlns:a16="http://schemas.microsoft.com/office/drawing/2014/main" id="{8FA24444-7057-7F62-BC98-EB48A472F4E1}"/>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43" name="Rectangle 42">
            <a:extLst>
              <a:ext uri="{FF2B5EF4-FFF2-40B4-BE49-F238E27FC236}">
                <a16:creationId xmlns:a16="http://schemas.microsoft.com/office/drawing/2014/main" id="{8B31EB8B-A809-C471-94B3-448FE6DE449B}"/>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502530BC-40B6-7743-5641-E57C6B0AD8E1}"/>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841F26BA-CC9C-0428-E7B9-22F362BFC57D}"/>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TextBox 2">
            <a:extLst>
              <a:ext uri="{FF2B5EF4-FFF2-40B4-BE49-F238E27FC236}">
                <a16:creationId xmlns:a16="http://schemas.microsoft.com/office/drawing/2014/main" id="{21BD0676-7ECF-AD70-8391-A8E27A75EDE3}"/>
              </a:ext>
            </a:extLst>
          </p:cNvPr>
          <p:cNvSpPr txBox="1"/>
          <p:nvPr/>
        </p:nvSpPr>
        <p:spPr>
          <a:xfrm>
            <a:off x="5179777" y="705534"/>
            <a:ext cx="2345795" cy="369332"/>
          </a:xfrm>
          <a:prstGeom prst="rect">
            <a:avLst/>
          </a:prstGeom>
          <a:noFill/>
        </p:spPr>
        <p:txBody>
          <a:bodyPr wrap="square" rtlCol="0">
            <a:spAutoFit/>
          </a:bodyPr>
          <a:lstStyle/>
          <a:p>
            <a:r>
              <a:rPr lang="en-US" b="1" dirty="0">
                <a:latin typeface="Ink Free" panose="03080402000500000000" pitchFamily="66" charset="0"/>
              </a:rPr>
              <a:t> Relevant Knowledge</a:t>
            </a:r>
          </a:p>
        </p:txBody>
      </p:sp>
      <p:sp>
        <p:nvSpPr>
          <p:cNvPr id="4" name="Rounded Rectangle 3">
            <a:extLst>
              <a:ext uri="{FF2B5EF4-FFF2-40B4-BE49-F238E27FC236}">
                <a16:creationId xmlns:a16="http://schemas.microsoft.com/office/drawing/2014/main" id="{3AB81A73-E9E4-20DF-A1B5-3878F0FCB43E}"/>
              </a:ext>
            </a:extLst>
          </p:cNvPr>
          <p:cNvSpPr/>
          <p:nvPr/>
        </p:nvSpPr>
        <p:spPr>
          <a:xfrm>
            <a:off x="5037387" y="579394"/>
            <a:ext cx="2488185" cy="1462034"/>
          </a:xfrm>
          <a:custGeom>
            <a:avLst/>
            <a:gdLst>
              <a:gd name="csX0" fmla="*/ 0 w 2488185"/>
              <a:gd name="csY0" fmla="*/ 91860 h 1462034"/>
              <a:gd name="csX1" fmla="*/ 91860 w 2488185"/>
              <a:gd name="csY1" fmla="*/ 0 h 1462034"/>
              <a:gd name="csX2" fmla="*/ 691021 w 2488185"/>
              <a:gd name="csY2" fmla="*/ 0 h 1462034"/>
              <a:gd name="csX3" fmla="*/ 1290182 w 2488185"/>
              <a:gd name="csY3" fmla="*/ 0 h 1462034"/>
              <a:gd name="csX4" fmla="*/ 2396325 w 2488185"/>
              <a:gd name="csY4" fmla="*/ 0 h 1462034"/>
              <a:gd name="csX5" fmla="*/ 2488185 w 2488185"/>
              <a:gd name="csY5" fmla="*/ 91860 h 1462034"/>
              <a:gd name="csX6" fmla="*/ 2488185 w 2488185"/>
              <a:gd name="csY6" fmla="*/ 731017 h 1462034"/>
              <a:gd name="csX7" fmla="*/ 2488185 w 2488185"/>
              <a:gd name="csY7" fmla="*/ 1370174 h 1462034"/>
              <a:gd name="csX8" fmla="*/ 2396325 w 2488185"/>
              <a:gd name="csY8" fmla="*/ 1462034 h 1462034"/>
              <a:gd name="csX9" fmla="*/ 1843253 w 2488185"/>
              <a:gd name="csY9" fmla="*/ 1462034 h 1462034"/>
              <a:gd name="csX10" fmla="*/ 1336271 w 2488185"/>
              <a:gd name="csY10" fmla="*/ 1462034 h 1462034"/>
              <a:gd name="csX11" fmla="*/ 714066 w 2488185"/>
              <a:gd name="csY11" fmla="*/ 1462034 h 1462034"/>
              <a:gd name="csX12" fmla="*/ 91860 w 2488185"/>
              <a:gd name="csY12" fmla="*/ 1462034 h 1462034"/>
              <a:gd name="csX13" fmla="*/ 0 w 2488185"/>
              <a:gd name="csY13" fmla="*/ 1370174 h 1462034"/>
              <a:gd name="csX14" fmla="*/ 0 w 2488185"/>
              <a:gd name="csY14" fmla="*/ 705451 h 1462034"/>
              <a:gd name="csX15" fmla="*/ 0 w 2488185"/>
              <a:gd name="csY15" fmla="*/ 91860 h 146203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Lst>
            <a:rect l="l" t="t" r="r" b="b"/>
            <a:pathLst>
              <a:path w="2488185" h="1462034" extrusionOk="0">
                <a:moveTo>
                  <a:pt x="0" y="91860"/>
                </a:moveTo>
                <a:cubicBezTo>
                  <a:pt x="1273" y="40250"/>
                  <a:pt x="40312" y="5041"/>
                  <a:pt x="91860" y="0"/>
                </a:cubicBezTo>
                <a:cubicBezTo>
                  <a:pt x="375253" y="4720"/>
                  <a:pt x="551900" y="667"/>
                  <a:pt x="691021" y="0"/>
                </a:cubicBezTo>
                <a:cubicBezTo>
                  <a:pt x="830142" y="-667"/>
                  <a:pt x="1006955" y="-25016"/>
                  <a:pt x="1290182" y="0"/>
                </a:cubicBezTo>
                <a:cubicBezTo>
                  <a:pt x="1573409" y="25016"/>
                  <a:pt x="1951254" y="-9924"/>
                  <a:pt x="2396325" y="0"/>
                </a:cubicBezTo>
                <a:cubicBezTo>
                  <a:pt x="2447938" y="4096"/>
                  <a:pt x="2492308" y="50172"/>
                  <a:pt x="2488185" y="91860"/>
                </a:cubicBezTo>
                <a:cubicBezTo>
                  <a:pt x="2478225" y="331181"/>
                  <a:pt x="2495182" y="509043"/>
                  <a:pt x="2488185" y="731017"/>
                </a:cubicBezTo>
                <a:cubicBezTo>
                  <a:pt x="2481188" y="952991"/>
                  <a:pt x="2459904" y="1087130"/>
                  <a:pt x="2488185" y="1370174"/>
                </a:cubicBezTo>
                <a:cubicBezTo>
                  <a:pt x="2497313" y="1413201"/>
                  <a:pt x="2443026" y="1453068"/>
                  <a:pt x="2396325" y="1462034"/>
                </a:cubicBezTo>
                <a:cubicBezTo>
                  <a:pt x="2159488" y="1454206"/>
                  <a:pt x="1968686" y="1465886"/>
                  <a:pt x="1843253" y="1462034"/>
                </a:cubicBezTo>
                <a:cubicBezTo>
                  <a:pt x="1717820" y="1458182"/>
                  <a:pt x="1449931" y="1482110"/>
                  <a:pt x="1336271" y="1462034"/>
                </a:cubicBezTo>
                <a:cubicBezTo>
                  <a:pt x="1222611" y="1441958"/>
                  <a:pt x="929612" y="1491831"/>
                  <a:pt x="714066" y="1462034"/>
                </a:cubicBezTo>
                <a:cubicBezTo>
                  <a:pt x="498521" y="1432237"/>
                  <a:pt x="266842" y="1446323"/>
                  <a:pt x="91860" y="1462034"/>
                </a:cubicBezTo>
                <a:cubicBezTo>
                  <a:pt x="40068" y="1461519"/>
                  <a:pt x="-1146" y="1422376"/>
                  <a:pt x="0" y="1370174"/>
                </a:cubicBezTo>
                <a:cubicBezTo>
                  <a:pt x="25858" y="1149868"/>
                  <a:pt x="4473" y="963654"/>
                  <a:pt x="0" y="705451"/>
                </a:cubicBezTo>
                <a:cubicBezTo>
                  <a:pt x="-4473" y="447248"/>
                  <a:pt x="-15224" y="337656"/>
                  <a:pt x="0" y="91860"/>
                </a:cubicBezTo>
                <a:close/>
              </a:path>
            </a:pathLst>
          </a:custGeom>
          <a:no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ectangle 4">
            <a:extLst>
              <a:ext uri="{FF2B5EF4-FFF2-40B4-BE49-F238E27FC236}">
                <a16:creationId xmlns:a16="http://schemas.microsoft.com/office/drawing/2014/main" id="{31E4B113-0B48-F125-86B2-C777961048A8}"/>
              </a:ext>
            </a:extLst>
          </p:cNvPr>
          <p:cNvSpPr/>
          <p:nvPr/>
        </p:nvSpPr>
        <p:spPr>
          <a:xfrm>
            <a:off x="537642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F840933-0736-7CA2-7731-60F1E35E94DB}"/>
              </a:ext>
            </a:extLst>
          </p:cNvPr>
          <p:cNvSpPr/>
          <p:nvPr/>
        </p:nvSpPr>
        <p:spPr>
          <a:xfrm>
            <a:off x="604339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B43E9779-5CE5-DA83-304B-50C47F5A0F55}"/>
              </a:ext>
            </a:extLst>
          </p:cNvPr>
          <p:cNvSpPr/>
          <p:nvPr/>
        </p:nvSpPr>
        <p:spPr>
          <a:xfrm>
            <a:off x="6712327"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Rectangle 14">
            <a:extLst>
              <a:ext uri="{FF2B5EF4-FFF2-40B4-BE49-F238E27FC236}">
                <a16:creationId xmlns:a16="http://schemas.microsoft.com/office/drawing/2014/main" id="{78173E40-216D-C8E6-9C27-B473794FAA14}"/>
              </a:ext>
            </a:extLst>
          </p:cNvPr>
          <p:cNvSpPr/>
          <p:nvPr/>
        </p:nvSpPr>
        <p:spPr>
          <a:xfrm>
            <a:off x="537642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795FC1B-409F-B75E-D209-A5F08C6CBBD5}"/>
              </a:ext>
            </a:extLst>
          </p:cNvPr>
          <p:cNvSpPr/>
          <p:nvPr/>
        </p:nvSpPr>
        <p:spPr>
          <a:xfrm>
            <a:off x="604339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Rectangle 18">
            <a:extLst>
              <a:ext uri="{FF2B5EF4-FFF2-40B4-BE49-F238E27FC236}">
                <a16:creationId xmlns:a16="http://schemas.microsoft.com/office/drawing/2014/main" id="{00715485-CA60-13C7-94AF-7E28215FD5F2}"/>
              </a:ext>
            </a:extLst>
          </p:cNvPr>
          <p:cNvSpPr/>
          <p:nvPr/>
        </p:nvSpPr>
        <p:spPr>
          <a:xfrm>
            <a:off x="6712327"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1" name="Rectangle 20">
            <a:extLst>
              <a:ext uri="{FF2B5EF4-FFF2-40B4-BE49-F238E27FC236}">
                <a16:creationId xmlns:a16="http://schemas.microsoft.com/office/drawing/2014/main" id="{E934DD13-3999-FD49-A1A7-CED950A4D8CF}"/>
              </a:ext>
            </a:extLst>
          </p:cNvPr>
          <p:cNvSpPr/>
          <p:nvPr/>
        </p:nvSpPr>
        <p:spPr>
          <a:xfrm>
            <a:off x="5692804"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Rectangle 22">
            <a:extLst>
              <a:ext uri="{FF2B5EF4-FFF2-40B4-BE49-F238E27FC236}">
                <a16:creationId xmlns:a16="http://schemas.microsoft.com/office/drawing/2014/main" id="{4681DFDD-1A69-3F28-B8B5-985794179C00}"/>
              </a:ext>
            </a:extLst>
          </p:cNvPr>
          <p:cNvSpPr/>
          <p:nvPr/>
        </p:nvSpPr>
        <p:spPr>
          <a:xfrm>
            <a:off x="5692804"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Rectangle 24">
            <a:extLst>
              <a:ext uri="{FF2B5EF4-FFF2-40B4-BE49-F238E27FC236}">
                <a16:creationId xmlns:a16="http://schemas.microsoft.com/office/drawing/2014/main" id="{AF92672E-7BC4-1686-5614-CE01C1F6C583}"/>
              </a:ext>
            </a:extLst>
          </p:cNvPr>
          <p:cNvSpPr/>
          <p:nvPr/>
        </p:nvSpPr>
        <p:spPr>
          <a:xfrm>
            <a:off x="6366429"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a:extLst>
              <a:ext uri="{FF2B5EF4-FFF2-40B4-BE49-F238E27FC236}">
                <a16:creationId xmlns:a16="http://schemas.microsoft.com/office/drawing/2014/main" id="{6BD09763-E506-34CA-300F-A61617761C6A}"/>
              </a:ext>
            </a:extLst>
          </p:cNvPr>
          <p:cNvSpPr/>
          <p:nvPr/>
        </p:nvSpPr>
        <p:spPr>
          <a:xfrm>
            <a:off x="6366429"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Rectangle 28">
            <a:extLst>
              <a:ext uri="{FF2B5EF4-FFF2-40B4-BE49-F238E27FC236}">
                <a16:creationId xmlns:a16="http://schemas.microsoft.com/office/drawing/2014/main" id="{98BB310E-39A4-915B-00B4-7F29362DF9D3}"/>
              </a:ext>
            </a:extLst>
          </p:cNvPr>
          <p:cNvSpPr/>
          <p:nvPr/>
        </p:nvSpPr>
        <p:spPr>
          <a:xfrm>
            <a:off x="7021795" y="127140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Rectangle 30">
            <a:extLst>
              <a:ext uri="{FF2B5EF4-FFF2-40B4-BE49-F238E27FC236}">
                <a16:creationId xmlns:a16="http://schemas.microsoft.com/office/drawing/2014/main" id="{D863D3CB-1397-3C78-6804-999BD2C3F4FE}"/>
              </a:ext>
            </a:extLst>
          </p:cNvPr>
          <p:cNvSpPr/>
          <p:nvPr/>
        </p:nvSpPr>
        <p:spPr>
          <a:xfrm>
            <a:off x="7021795" y="157350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9BC7BD98-2288-E440-D2ED-6EC1C2B295A4}"/>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5</a:t>
            </a:r>
          </a:p>
        </p:txBody>
      </p:sp>
      <p:sp>
        <p:nvSpPr>
          <p:cNvPr id="42" name="Rectangle 41">
            <a:extLst>
              <a:ext uri="{FF2B5EF4-FFF2-40B4-BE49-F238E27FC236}">
                <a16:creationId xmlns:a16="http://schemas.microsoft.com/office/drawing/2014/main" id="{829C74BB-55E0-AD93-A019-41774A9910FB}"/>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AC2D0F9-AEE5-9694-96DC-954C8F172871}"/>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F049E7D5-4D13-59FC-E56F-9B75DB1D7699}"/>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4017A0AE-C695-DCFE-E15B-D5C122796092}"/>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10" descr="A plate of blue liquid&#10;&#10;AI-generated content may be incorrect.">
            <a:extLst>
              <a:ext uri="{FF2B5EF4-FFF2-40B4-BE49-F238E27FC236}">
                <a16:creationId xmlns:a16="http://schemas.microsoft.com/office/drawing/2014/main" id="{6EB74269-117F-B6AE-0659-58878C4CD398}"/>
              </a:ext>
            </a:extLst>
          </p:cNvPr>
          <p:cNvPicPr>
            <a:picLocks noChangeAspect="1"/>
          </p:cNvPicPr>
          <p:nvPr/>
        </p:nvPicPr>
        <p:blipFill>
          <a:blip r:embed="rId5"/>
          <a:stretch>
            <a:fillRect/>
          </a:stretch>
        </p:blipFill>
        <p:spPr>
          <a:xfrm>
            <a:off x="2692114" y="3321743"/>
            <a:ext cx="1226685" cy="817790"/>
          </a:xfrm>
          <a:prstGeom prst="rect">
            <a:avLst/>
          </a:prstGeom>
        </p:spPr>
      </p:pic>
      <p:sp>
        <p:nvSpPr>
          <p:cNvPr id="16" name="Rectangle 15">
            <a:extLst>
              <a:ext uri="{FF2B5EF4-FFF2-40B4-BE49-F238E27FC236}">
                <a16:creationId xmlns:a16="http://schemas.microsoft.com/office/drawing/2014/main" id="{0911256A-4807-7A29-C7FD-7843C044543F}"/>
              </a:ext>
            </a:extLst>
          </p:cNvPr>
          <p:cNvSpPr/>
          <p:nvPr/>
        </p:nvSpPr>
        <p:spPr>
          <a:xfrm>
            <a:off x="1243982" y="4210281"/>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TextBox 27">
            <a:extLst>
              <a:ext uri="{FF2B5EF4-FFF2-40B4-BE49-F238E27FC236}">
                <a16:creationId xmlns:a16="http://schemas.microsoft.com/office/drawing/2014/main" id="{5D1B3AF8-0ABF-28DD-B268-62F0937DC6FB}"/>
              </a:ext>
            </a:extLst>
          </p:cNvPr>
          <p:cNvSpPr txBox="1"/>
          <p:nvPr/>
        </p:nvSpPr>
        <p:spPr>
          <a:xfrm>
            <a:off x="4540836" y="4023066"/>
            <a:ext cx="1257532" cy="584775"/>
          </a:xfrm>
          <a:prstGeom prst="rect">
            <a:avLst/>
          </a:prstGeom>
          <a:noFill/>
        </p:spPr>
        <p:txBody>
          <a:bodyPr wrap="square">
            <a:spAutoFit/>
          </a:bodyPr>
          <a:lstStyle/>
          <a:p>
            <a:r>
              <a:rPr lang="en-US" sz="3200" dirty="0">
                <a:latin typeface="Ink Free" panose="03080402000500000000" pitchFamily="66" charset="0"/>
              </a:rPr>
              <a:t>Steer</a:t>
            </a:r>
            <a:endParaRPr lang="en-US" dirty="0">
              <a:solidFill>
                <a:schemeClr val="accent1">
                  <a:lumMod val="60000"/>
                  <a:lumOff val="40000"/>
                </a:schemeClr>
              </a:solidFill>
              <a:latin typeface="Ink Free" panose="03080402000500000000" pitchFamily="66" charset="0"/>
            </a:endParaRPr>
          </a:p>
        </p:txBody>
      </p:sp>
      <p:cxnSp>
        <p:nvCxnSpPr>
          <p:cNvPr id="36" name="Straight Arrow Connector 35">
            <a:extLst>
              <a:ext uri="{FF2B5EF4-FFF2-40B4-BE49-F238E27FC236}">
                <a16:creationId xmlns:a16="http://schemas.microsoft.com/office/drawing/2014/main" id="{C0E16DF9-90DD-1AF4-7A69-0A010844D79B}"/>
              </a:ext>
            </a:extLst>
          </p:cNvPr>
          <p:cNvCxnSpPr>
            <a:cxnSpLocks/>
            <a:stCxn id="28" idx="1"/>
          </p:cNvCxnSpPr>
          <p:nvPr/>
        </p:nvCxnSpPr>
        <p:spPr>
          <a:xfrm flipH="1">
            <a:off x="1564107" y="4315454"/>
            <a:ext cx="2976729" cy="0"/>
          </a:xfrm>
          <a:prstGeom prst="straightConnector1">
            <a:avLst/>
          </a:prstGeom>
          <a:ln w="12700">
            <a:solidFill>
              <a:srgbClr val="002060"/>
            </a:solidFill>
            <a:tailEnd type="triangle"/>
          </a:ln>
        </p:spPr>
        <p:style>
          <a:lnRef idx="1">
            <a:schemeClr val="accent1"/>
          </a:lnRef>
          <a:fillRef idx="0">
            <a:schemeClr val="accent1"/>
          </a:fillRef>
          <a:effectRef idx="0">
            <a:schemeClr val="accent1"/>
          </a:effectRef>
          <a:fontRef idx="minor">
            <a:schemeClr val="tx1"/>
          </a:fontRef>
        </p:style>
      </p:cxnSp>
      <p:pic>
        <p:nvPicPr>
          <p:cNvPr id="12" name="Picture 11" descr="A blue diamond with lights&#10;&#10;AI-generated content may be incorrect.">
            <a:extLst>
              <a:ext uri="{FF2B5EF4-FFF2-40B4-BE49-F238E27FC236}">
                <a16:creationId xmlns:a16="http://schemas.microsoft.com/office/drawing/2014/main" id="{CF4E5085-C327-8A68-9D63-67972972DB10}"/>
              </a:ext>
            </a:extLst>
          </p:cNvPr>
          <p:cNvPicPr>
            <a:picLocks noChangeAspect="1"/>
          </p:cNvPicPr>
          <p:nvPr/>
        </p:nvPicPr>
        <p:blipFill>
          <a:blip r:embed="rId6"/>
          <a:stretch>
            <a:fillRect/>
          </a:stretch>
        </p:blipFill>
        <p:spPr>
          <a:xfrm>
            <a:off x="2888067" y="1638611"/>
            <a:ext cx="859683" cy="627632"/>
          </a:xfrm>
          <a:prstGeom prst="rect">
            <a:avLst/>
          </a:prstGeom>
        </p:spPr>
      </p:pic>
      <p:sp>
        <p:nvSpPr>
          <p:cNvPr id="24" name="Rectangle 23">
            <a:extLst>
              <a:ext uri="{FF2B5EF4-FFF2-40B4-BE49-F238E27FC236}">
                <a16:creationId xmlns:a16="http://schemas.microsoft.com/office/drawing/2014/main" id="{517A7EC2-8EBF-BDF9-E560-454FBA41B4A4}"/>
              </a:ext>
            </a:extLst>
          </p:cNvPr>
          <p:cNvSpPr/>
          <p:nvPr/>
        </p:nvSpPr>
        <p:spPr>
          <a:xfrm>
            <a:off x="3378547" y="1573501"/>
            <a:ext cx="540252"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6" name="Picture 25" descr="A blue diamond with lights&#10;&#10;AI-generated content may be incorrect.">
            <a:extLst>
              <a:ext uri="{FF2B5EF4-FFF2-40B4-BE49-F238E27FC236}">
                <a16:creationId xmlns:a16="http://schemas.microsoft.com/office/drawing/2014/main" id="{87DC7C1B-ACC9-A263-FDA8-6AF6B0714F7A}"/>
              </a:ext>
            </a:extLst>
          </p:cNvPr>
          <p:cNvPicPr>
            <a:picLocks noChangeAspect="1"/>
          </p:cNvPicPr>
          <p:nvPr/>
        </p:nvPicPr>
        <p:blipFill>
          <a:blip r:embed="rId6"/>
          <a:stretch>
            <a:fillRect/>
          </a:stretch>
        </p:blipFill>
        <p:spPr>
          <a:xfrm>
            <a:off x="2948705" y="4575785"/>
            <a:ext cx="859683" cy="627632"/>
          </a:xfrm>
          <a:prstGeom prst="rect">
            <a:avLst/>
          </a:prstGeom>
        </p:spPr>
      </p:pic>
    </p:spTree>
    <p:extLst>
      <p:ext uri="{BB962C8B-B14F-4D97-AF65-F5344CB8AC3E}">
        <p14:creationId xmlns:p14="http://schemas.microsoft.com/office/powerpoint/2010/main" val="3957208729"/>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D27F558-CC44-923A-7FEB-6AA3B8B06561}"/>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9CA56B5B-C1CB-1FCB-05DA-8B3571C9346D}"/>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21D61229-3658-73B0-5EBE-83F638B0A467}"/>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7A2D8980-7551-452A-1243-6D0BBF5A76C5}"/>
              </a:ext>
            </a:extLst>
          </p:cNvPr>
          <p:cNvSpPr/>
          <p:nvPr/>
        </p:nvSpPr>
        <p:spPr>
          <a:xfrm>
            <a:off x="1131063" y="106399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78C5F9DC-7BCB-A227-31BC-EFBBDFFFB1F4}"/>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7" name="Rectangle 36">
            <a:extLst>
              <a:ext uri="{FF2B5EF4-FFF2-40B4-BE49-F238E27FC236}">
                <a16:creationId xmlns:a16="http://schemas.microsoft.com/office/drawing/2014/main" id="{6CD34E44-B514-3000-F94F-ED65E7232142}"/>
              </a:ext>
            </a:extLst>
          </p:cNvPr>
          <p:cNvSpPr/>
          <p:nvPr/>
        </p:nvSpPr>
        <p:spPr>
          <a:xfrm>
            <a:off x="2086878" y="723606"/>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Rectangle 42">
            <a:extLst>
              <a:ext uri="{FF2B5EF4-FFF2-40B4-BE49-F238E27FC236}">
                <a16:creationId xmlns:a16="http://schemas.microsoft.com/office/drawing/2014/main" id="{7C27547D-E577-AD4B-5A35-BE355360BDEF}"/>
              </a:ext>
            </a:extLst>
          </p:cNvPr>
          <p:cNvSpPr/>
          <p:nvPr/>
        </p:nvSpPr>
        <p:spPr>
          <a:xfrm>
            <a:off x="113773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92D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C42AA80B-F1A7-A969-AB23-A071D35E76D6}"/>
              </a:ext>
            </a:extLst>
          </p:cNvPr>
          <p:cNvSpPr/>
          <p:nvPr/>
        </p:nvSpPr>
        <p:spPr>
          <a:xfrm>
            <a:off x="177049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1F3CF787-00F0-F8FA-398B-3124764A0C15}"/>
              </a:ext>
            </a:extLst>
          </p:cNvPr>
          <p:cNvSpPr/>
          <p:nvPr/>
        </p:nvSpPr>
        <p:spPr>
          <a:xfrm>
            <a:off x="1454118" y="720528"/>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Rounded Rectangle 37">
            <a:extLst>
              <a:ext uri="{FF2B5EF4-FFF2-40B4-BE49-F238E27FC236}">
                <a16:creationId xmlns:a16="http://schemas.microsoft.com/office/drawing/2014/main" id="{EDDBE054-E0A2-A2BA-2375-B6A87B3E14D6}"/>
              </a:ext>
            </a:extLst>
          </p:cNvPr>
          <p:cNvSpPr/>
          <p:nvPr/>
        </p:nvSpPr>
        <p:spPr>
          <a:xfrm>
            <a:off x="1131063" y="278703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a:t>
            </a:r>
          </a:p>
        </p:txBody>
      </p:sp>
      <p:sp>
        <p:nvSpPr>
          <p:cNvPr id="42" name="Rectangle 41">
            <a:extLst>
              <a:ext uri="{FF2B5EF4-FFF2-40B4-BE49-F238E27FC236}">
                <a16:creationId xmlns:a16="http://schemas.microsoft.com/office/drawing/2014/main" id="{525E7FFE-B190-F941-2EB6-61EE25BBAD10}"/>
              </a:ext>
            </a:extLst>
          </p:cNvPr>
          <p:cNvSpPr/>
          <p:nvPr/>
        </p:nvSpPr>
        <p:spPr>
          <a:xfrm>
            <a:off x="1243983" y="249608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4">
              <a:lumMod val="60000"/>
              <a:lumOff val="4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CABC8EDA-A1B8-FEA3-D383-E67044D7F231}"/>
              </a:ext>
            </a:extLst>
          </p:cNvPr>
          <p:cNvSpPr/>
          <p:nvPr/>
        </p:nvSpPr>
        <p:spPr>
          <a:xfrm>
            <a:off x="1950617"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Rectangle 55">
            <a:extLst>
              <a:ext uri="{FF2B5EF4-FFF2-40B4-BE49-F238E27FC236}">
                <a16:creationId xmlns:a16="http://schemas.microsoft.com/office/drawing/2014/main" id="{0F34486D-4CA5-3611-982E-E0F7D645D3B2}"/>
              </a:ext>
            </a:extLst>
          </p:cNvPr>
          <p:cNvSpPr/>
          <p:nvPr/>
        </p:nvSpPr>
        <p:spPr>
          <a:xfrm>
            <a:off x="1619651" y="2482922"/>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C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DE7A062F-3CAA-645C-AB85-B9F665A781B0}"/>
              </a:ext>
            </a:extLst>
          </p:cNvPr>
          <p:cNvSpPr/>
          <p:nvPr/>
        </p:nvSpPr>
        <p:spPr>
          <a:xfrm>
            <a:off x="2315808" y="246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8" name="Rounded Rectangle 127">
            <a:extLst>
              <a:ext uri="{FF2B5EF4-FFF2-40B4-BE49-F238E27FC236}">
                <a16:creationId xmlns:a16="http://schemas.microsoft.com/office/drawing/2014/main" id="{7C27A4BD-B8E8-3B1B-F586-B2BEE6C9A5A9}"/>
              </a:ext>
            </a:extLst>
          </p:cNvPr>
          <p:cNvSpPr/>
          <p:nvPr/>
        </p:nvSpPr>
        <p:spPr>
          <a:xfrm>
            <a:off x="1131063" y="4489438"/>
            <a:ext cx="2787736" cy="519581"/>
          </a:xfrm>
          <a:custGeom>
            <a:avLst/>
            <a:gdLst>
              <a:gd name="csX0" fmla="*/ 0 w 2787736"/>
              <a:gd name="csY0" fmla="*/ 32645 h 519581"/>
              <a:gd name="csX1" fmla="*/ 32645 w 2787736"/>
              <a:gd name="csY1" fmla="*/ 0 h 519581"/>
              <a:gd name="csX2" fmla="*/ 658808 w 2787736"/>
              <a:gd name="csY2" fmla="*/ 0 h 519581"/>
              <a:gd name="csX3" fmla="*/ 1312195 w 2787736"/>
              <a:gd name="csY3" fmla="*/ 0 h 519581"/>
              <a:gd name="csX4" fmla="*/ 1965582 w 2787736"/>
              <a:gd name="csY4" fmla="*/ 0 h 519581"/>
              <a:gd name="csX5" fmla="*/ 2755091 w 2787736"/>
              <a:gd name="csY5" fmla="*/ 0 h 519581"/>
              <a:gd name="csX6" fmla="*/ 2787736 w 2787736"/>
              <a:gd name="csY6" fmla="*/ 32645 h 519581"/>
              <a:gd name="csX7" fmla="*/ 2787736 w 2787736"/>
              <a:gd name="csY7" fmla="*/ 486936 h 519581"/>
              <a:gd name="csX8" fmla="*/ 2755091 w 2787736"/>
              <a:gd name="csY8" fmla="*/ 519581 h 519581"/>
              <a:gd name="csX9" fmla="*/ 2074480 w 2787736"/>
              <a:gd name="csY9" fmla="*/ 519581 h 519581"/>
              <a:gd name="csX10" fmla="*/ 1366644 w 2787736"/>
              <a:gd name="csY10" fmla="*/ 519581 h 519581"/>
              <a:gd name="csX11" fmla="*/ 740481 w 2787736"/>
              <a:gd name="csY11" fmla="*/ 519581 h 519581"/>
              <a:gd name="csX12" fmla="*/ 32645 w 2787736"/>
              <a:gd name="csY12" fmla="*/ 519581 h 519581"/>
              <a:gd name="csX13" fmla="*/ 0 w 2787736"/>
              <a:gd name="csY13" fmla="*/ 486936 h 519581"/>
              <a:gd name="csX14" fmla="*/ 0 w 2787736"/>
              <a:gd name="csY14" fmla="*/ 32645 h 519581"/>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19581" fill="none" extrusionOk="0">
                <a:moveTo>
                  <a:pt x="0" y="32645"/>
                </a:moveTo>
                <a:cubicBezTo>
                  <a:pt x="990" y="11896"/>
                  <a:pt x="14250" y="-2182"/>
                  <a:pt x="32645" y="0"/>
                </a:cubicBezTo>
                <a:cubicBezTo>
                  <a:pt x="304696" y="358"/>
                  <a:pt x="422251" y="28957"/>
                  <a:pt x="658808" y="0"/>
                </a:cubicBezTo>
                <a:cubicBezTo>
                  <a:pt x="895365" y="-28957"/>
                  <a:pt x="1150730" y="-21518"/>
                  <a:pt x="1312195" y="0"/>
                </a:cubicBezTo>
                <a:cubicBezTo>
                  <a:pt x="1473660" y="21518"/>
                  <a:pt x="1709507" y="29222"/>
                  <a:pt x="1965582" y="0"/>
                </a:cubicBezTo>
                <a:cubicBezTo>
                  <a:pt x="2221657" y="-29222"/>
                  <a:pt x="2577764" y="-11115"/>
                  <a:pt x="2755091" y="0"/>
                </a:cubicBezTo>
                <a:cubicBezTo>
                  <a:pt x="2770252" y="624"/>
                  <a:pt x="2786058" y="17028"/>
                  <a:pt x="2787736" y="32645"/>
                </a:cubicBezTo>
                <a:cubicBezTo>
                  <a:pt x="2794259" y="199291"/>
                  <a:pt x="2776793" y="312842"/>
                  <a:pt x="2787736" y="486936"/>
                </a:cubicBezTo>
                <a:cubicBezTo>
                  <a:pt x="2787684" y="503763"/>
                  <a:pt x="2772681" y="518936"/>
                  <a:pt x="2755091" y="519581"/>
                </a:cubicBezTo>
                <a:cubicBezTo>
                  <a:pt x="2554795" y="496180"/>
                  <a:pt x="2290283" y="544971"/>
                  <a:pt x="2074480" y="519581"/>
                </a:cubicBezTo>
                <a:cubicBezTo>
                  <a:pt x="1858677" y="494191"/>
                  <a:pt x="1707512" y="496822"/>
                  <a:pt x="1366644" y="519581"/>
                </a:cubicBezTo>
                <a:cubicBezTo>
                  <a:pt x="1025776" y="542340"/>
                  <a:pt x="866231" y="550399"/>
                  <a:pt x="740481" y="519581"/>
                </a:cubicBezTo>
                <a:cubicBezTo>
                  <a:pt x="614731" y="488763"/>
                  <a:pt x="270820" y="522933"/>
                  <a:pt x="32645" y="519581"/>
                </a:cubicBezTo>
                <a:cubicBezTo>
                  <a:pt x="15146" y="517679"/>
                  <a:pt x="-480" y="505486"/>
                  <a:pt x="0" y="486936"/>
                </a:cubicBezTo>
                <a:cubicBezTo>
                  <a:pt x="-18651" y="283763"/>
                  <a:pt x="-11483" y="152864"/>
                  <a:pt x="0" y="32645"/>
                </a:cubicBezTo>
                <a:close/>
              </a:path>
              <a:path w="2787736" h="519581" stroke="0" extrusionOk="0">
                <a:moveTo>
                  <a:pt x="0" y="32645"/>
                </a:moveTo>
                <a:cubicBezTo>
                  <a:pt x="2966" y="12572"/>
                  <a:pt x="14224" y="2428"/>
                  <a:pt x="32645" y="0"/>
                </a:cubicBezTo>
                <a:cubicBezTo>
                  <a:pt x="211623" y="-14764"/>
                  <a:pt x="515753" y="-24100"/>
                  <a:pt x="740481" y="0"/>
                </a:cubicBezTo>
                <a:cubicBezTo>
                  <a:pt x="965209" y="24100"/>
                  <a:pt x="1249024" y="-2731"/>
                  <a:pt x="1448317" y="0"/>
                </a:cubicBezTo>
                <a:cubicBezTo>
                  <a:pt x="1647610" y="2731"/>
                  <a:pt x="2460230" y="42438"/>
                  <a:pt x="2755091" y="0"/>
                </a:cubicBezTo>
                <a:cubicBezTo>
                  <a:pt x="2773440" y="1491"/>
                  <a:pt x="2788505" y="16303"/>
                  <a:pt x="2787736" y="32645"/>
                </a:cubicBezTo>
                <a:cubicBezTo>
                  <a:pt x="2802132" y="204350"/>
                  <a:pt x="2809797" y="322983"/>
                  <a:pt x="2787736" y="486936"/>
                </a:cubicBezTo>
                <a:cubicBezTo>
                  <a:pt x="2787555" y="509313"/>
                  <a:pt x="2774563" y="518428"/>
                  <a:pt x="2755091" y="519581"/>
                </a:cubicBezTo>
                <a:cubicBezTo>
                  <a:pt x="2586764" y="534059"/>
                  <a:pt x="2305913" y="504284"/>
                  <a:pt x="2156153" y="519581"/>
                </a:cubicBezTo>
                <a:cubicBezTo>
                  <a:pt x="2006393" y="534878"/>
                  <a:pt x="1755394" y="485907"/>
                  <a:pt x="1421092" y="519581"/>
                </a:cubicBezTo>
                <a:cubicBezTo>
                  <a:pt x="1086790" y="553255"/>
                  <a:pt x="1103585" y="529991"/>
                  <a:pt x="822154" y="519581"/>
                </a:cubicBezTo>
                <a:cubicBezTo>
                  <a:pt x="540723" y="509171"/>
                  <a:pt x="348255" y="531316"/>
                  <a:pt x="32645" y="519581"/>
                </a:cubicBezTo>
                <a:cubicBezTo>
                  <a:pt x="13764" y="517249"/>
                  <a:pt x="-548" y="504262"/>
                  <a:pt x="0" y="486936"/>
                </a:cubicBezTo>
                <a:cubicBezTo>
                  <a:pt x="13385" y="335512"/>
                  <a:pt x="10566" y="257622"/>
                  <a:pt x="0" y="3264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33" name="Rectangle 132">
            <a:extLst>
              <a:ext uri="{FF2B5EF4-FFF2-40B4-BE49-F238E27FC236}">
                <a16:creationId xmlns:a16="http://schemas.microsoft.com/office/drawing/2014/main" id="{3729687A-F888-0C3C-2B51-FCE196B1039A}"/>
              </a:ext>
            </a:extLst>
          </p:cNvPr>
          <p:cNvSpPr/>
          <p:nvPr/>
        </p:nvSpPr>
        <p:spPr>
          <a:xfrm>
            <a:off x="1243983"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1">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4" name="Rectangle 133">
            <a:extLst>
              <a:ext uri="{FF2B5EF4-FFF2-40B4-BE49-F238E27FC236}">
                <a16:creationId xmlns:a16="http://schemas.microsoft.com/office/drawing/2014/main" id="{8D2A83FE-0E60-D33C-DC4C-6ED604CD5C3F}"/>
              </a:ext>
            </a:extLst>
          </p:cNvPr>
          <p:cNvSpPr/>
          <p:nvPr/>
        </p:nvSpPr>
        <p:spPr>
          <a:xfrm>
            <a:off x="1900188"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8" name="Rectangle 137">
            <a:extLst>
              <a:ext uri="{FF2B5EF4-FFF2-40B4-BE49-F238E27FC236}">
                <a16:creationId xmlns:a16="http://schemas.microsoft.com/office/drawing/2014/main" id="{0909E2C7-96C8-68EE-0125-A5BA95DB8272}"/>
              </a:ext>
            </a:extLst>
          </p:cNvPr>
          <p:cNvSpPr/>
          <p:nvPr/>
        </p:nvSpPr>
        <p:spPr>
          <a:xfrm>
            <a:off x="1567018" y="4158000"/>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0" name="Rectangle 139">
            <a:extLst>
              <a:ext uri="{FF2B5EF4-FFF2-40B4-BE49-F238E27FC236}">
                <a16:creationId xmlns:a16="http://schemas.microsoft.com/office/drawing/2014/main" id="{35CBB6EF-4DC9-8A20-A7D8-E9198E89B383}"/>
              </a:ext>
            </a:extLst>
          </p:cNvPr>
          <p:cNvSpPr/>
          <p:nvPr/>
        </p:nvSpPr>
        <p:spPr>
          <a:xfrm>
            <a:off x="2209656" y="4151369"/>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chemeClr val="accent6">
              <a:lumMod val="40000"/>
              <a:lumOff val="6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extBox 7">
            <a:extLst>
              <a:ext uri="{FF2B5EF4-FFF2-40B4-BE49-F238E27FC236}">
                <a16:creationId xmlns:a16="http://schemas.microsoft.com/office/drawing/2014/main" id="{A7F0343B-46E0-4952-183A-4CCD26170641}"/>
              </a:ext>
            </a:extLst>
          </p:cNvPr>
          <p:cNvSpPr txBox="1"/>
          <p:nvPr/>
        </p:nvSpPr>
        <p:spPr>
          <a:xfrm>
            <a:off x="4201957" y="6151227"/>
            <a:ext cx="1542730" cy="369332"/>
          </a:xfrm>
          <a:prstGeom prst="rect">
            <a:avLst/>
          </a:prstGeom>
          <a:noFill/>
        </p:spPr>
        <p:txBody>
          <a:bodyPr wrap="none" rtlCol="0">
            <a:spAutoFit/>
          </a:bodyPr>
          <a:lstStyle/>
          <a:p>
            <a:r>
              <a:rPr lang="en-US"/>
              <a:t>end of context</a:t>
            </a:r>
          </a:p>
        </p:txBody>
      </p:sp>
      <p:sp>
        <p:nvSpPr>
          <p:cNvPr id="11" name="Rounded Rectangle 10">
            <a:extLst>
              <a:ext uri="{FF2B5EF4-FFF2-40B4-BE49-F238E27FC236}">
                <a16:creationId xmlns:a16="http://schemas.microsoft.com/office/drawing/2014/main" id="{A4BCD939-0DE3-2D47-4975-D54E24405FD9}"/>
              </a:ext>
            </a:extLst>
          </p:cNvPr>
          <p:cNvSpPr/>
          <p:nvPr/>
        </p:nvSpPr>
        <p:spPr>
          <a:xfrm>
            <a:off x="5914904" y="1063996"/>
            <a:ext cx="3179685" cy="5271897"/>
          </a:xfrm>
          <a:custGeom>
            <a:avLst/>
            <a:gdLst>
              <a:gd name="csX0" fmla="*/ 0 w 3179685"/>
              <a:gd name="csY0" fmla="*/ 199780 h 5271897"/>
              <a:gd name="csX1" fmla="*/ 199780 w 3179685"/>
              <a:gd name="csY1" fmla="*/ 0 h 5271897"/>
              <a:gd name="csX2" fmla="*/ 922613 w 3179685"/>
              <a:gd name="csY2" fmla="*/ 0 h 5271897"/>
              <a:gd name="csX3" fmla="*/ 1645445 w 3179685"/>
              <a:gd name="csY3" fmla="*/ 0 h 5271897"/>
              <a:gd name="csX4" fmla="*/ 2979905 w 3179685"/>
              <a:gd name="csY4" fmla="*/ 0 h 5271897"/>
              <a:gd name="csX5" fmla="*/ 3179685 w 3179685"/>
              <a:gd name="csY5" fmla="*/ 199780 h 5271897"/>
              <a:gd name="csX6" fmla="*/ 3179685 w 3179685"/>
              <a:gd name="csY6" fmla="*/ 895828 h 5271897"/>
              <a:gd name="csX7" fmla="*/ 3179685 w 3179685"/>
              <a:gd name="csY7" fmla="*/ 1591876 h 5271897"/>
              <a:gd name="csX8" fmla="*/ 3179685 w 3179685"/>
              <a:gd name="csY8" fmla="*/ 2385371 h 5271897"/>
              <a:gd name="csX9" fmla="*/ 3179685 w 3179685"/>
              <a:gd name="csY9" fmla="*/ 2983973 h 5271897"/>
              <a:gd name="csX10" fmla="*/ 3179685 w 3179685"/>
              <a:gd name="csY10" fmla="*/ 3777467 h 5271897"/>
              <a:gd name="csX11" fmla="*/ 3179685 w 3179685"/>
              <a:gd name="csY11" fmla="*/ 4327345 h 5271897"/>
              <a:gd name="csX12" fmla="*/ 3179685 w 3179685"/>
              <a:gd name="csY12" fmla="*/ 5072117 h 5271897"/>
              <a:gd name="csX13" fmla="*/ 2979905 w 3179685"/>
              <a:gd name="csY13" fmla="*/ 5271897 h 5271897"/>
              <a:gd name="csX14" fmla="*/ 2312675 w 3179685"/>
              <a:gd name="csY14" fmla="*/ 5271897 h 5271897"/>
              <a:gd name="csX15" fmla="*/ 1673246 w 3179685"/>
              <a:gd name="csY15" fmla="*/ 5271897 h 5271897"/>
              <a:gd name="csX16" fmla="*/ 922613 w 3179685"/>
              <a:gd name="csY16" fmla="*/ 5271897 h 5271897"/>
              <a:gd name="csX17" fmla="*/ 199780 w 3179685"/>
              <a:gd name="csY17" fmla="*/ 5271897 h 5271897"/>
              <a:gd name="csX18" fmla="*/ 0 w 3179685"/>
              <a:gd name="csY18" fmla="*/ 5072117 h 5271897"/>
              <a:gd name="csX19" fmla="*/ 0 w 3179685"/>
              <a:gd name="csY19" fmla="*/ 4522239 h 5271897"/>
              <a:gd name="csX20" fmla="*/ 0 w 3179685"/>
              <a:gd name="csY20" fmla="*/ 3972361 h 5271897"/>
              <a:gd name="csX21" fmla="*/ 0 w 3179685"/>
              <a:gd name="csY21" fmla="*/ 3227589 h 5271897"/>
              <a:gd name="csX22" fmla="*/ 0 w 3179685"/>
              <a:gd name="csY22" fmla="*/ 2482818 h 5271897"/>
              <a:gd name="csX23" fmla="*/ 0 w 3179685"/>
              <a:gd name="csY23" fmla="*/ 1689323 h 5271897"/>
              <a:gd name="csX24" fmla="*/ 0 w 3179685"/>
              <a:gd name="csY24" fmla="*/ 993275 h 5271897"/>
              <a:gd name="csX25" fmla="*/ 0 w 3179685"/>
              <a:gd name="csY25" fmla="*/ 199780 h 527189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Lst>
            <a:rect l="l" t="t" r="r" b="b"/>
            <a:pathLst>
              <a:path w="3179685" h="5271897"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182415" y="497983"/>
                  <a:pt x="3186354" y="586294"/>
                  <a:pt x="3179685" y="895828"/>
                </a:cubicBezTo>
                <a:cubicBezTo>
                  <a:pt x="3173016" y="1205362"/>
                  <a:pt x="3180516" y="1250066"/>
                  <a:pt x="3179685" y="1591876"/>
                </a:cubicBezTo>
                <a:cubicBezTo>
                  <a:pt x="3178854" y="1933686"/>
                  <a:pt x="3187548" y="2160236"/>
                  <a:pt x="3179685" y="2385371"/>
                </a:cubicBezTo>
                <a:cubicBezTo>
                  <a:pt x="3171822" y="2610507"/>
                  <a:pt x="3159490" y="2751459"/>
                  <a:pt x="3179685" y="2983973"/>
                </a:cubicBezTo>
                <a:cubicBezTo>
                  <a:pt x="3199880" y="3216487"/>
                  <a:pt x="3215271" y="3414741"/>
                  <a:pt x="3179685" y="3777467"/>
                </a:cubicBezTo>
                <a:cubicBezTo>
                  <a:pt x="3144099" y="4140193"/>
                  <a:pt x="3180756" y="4147578"/>
                  <a:pt x="3179685" y="4327345"/>
                </a:cubicBezTo>
                <a:cubicBezTo>
                  <a:pt x="3178614" y="4507112"/>
                  <a:pt x="3199762" y="4853656"/>
                  <a:pt x="3179685" y="5072117"/>
                </a:cubicBezTo>
                <a:cubicBezTo>
                  <a:pt x="3177707" y="5177041"/>
                  <a:pt x="3086063" y="5266536"/>
                  <a:pt x="2979905" y="5271897"/>
                </a:cubicBezTo>
                <a:cubicBezTo>
                  <a:pt x="2706385" y="5271839"/>
                  <a:pt x="2616479" y="5243791"/>
                  <a:pt x="2312675" y="5271897"/>
                </a:cubicBezTo>
                <a:cubicBezTo>
                  <a:pt x="2008871" y="5300004"/>
                  <a:pt x="1944906" y="5259604"/>
                  <a:pt x="1673246" y="5271897"/>
                </a:cubicBezTo>
                <a:cubicBezTo>
                  <a:pt x="1401586" y="5284190"/>
                  <a:pt x="1116635" y="5298635"/>
                  <a:pt x="922613" y="5271897"/>
                </a:cubicBezTo>
                <a:cubicBezTo>
                  <a:pt x="728591" y="5245159"/>
                  <a:pt x="461622" y="5280742"/>
                  <a:pt x="199780" y="5271897"/>
                </a:cubicBezTo>
                <a:cubicBezTo>
                  <a:pt x="98037" y="5258396"/>
                  <a:pt x="-8234" y="5186377"/>
                  <a:pt x="0" y="5072117"/>
                </a:cubicBezTo>
                <a:cubicBezTo>
                  <a:pt x="-5536" y="4947949"/>
                  <a:pt x="-21870" y="4787540"/>
                  <a:pt x="0" y="4522239"/>
                </a:cubicBezTo>
                <a:cubicBezTo>
                  <a:pt x="21870" y="4256938"/>
                  <a:pt x="24740" y="4217296"/>
                  <a:pt x="0" y="3972361"/>
                </a:cubicBezTo>
                <a:cubicBezTo>
                  <a:pt x="-24740" y="3727426"/>
                  <a:pt x="-10022" y="3476722"/>
                  <a:pt x="0" y="3227589"/>
                </a:cubicBezTo>
                <a:cubicBezTo>
                  <a:pt x="10022" y="2978456"/>
                  <a:pt x="-29809" y="2800935"/>
                  <a:pt x="0" y="2482818"/>
                </a:cubicBezTo>
                <a:cubicBezTo>
                  <a:pt x="29809" y="2164701"/>
                  <a:pt x="38151" y="1908305"/>
                  <a:pt x="0" y="1689323"/>
                </a:cubicBezTo>
                <a:cubicBezTo>
                  <a:pt x="-38151" y="1470341"/>
                  <a:pt x="5632" y="1193568"/>
                  <a:pt x="0" y="993275"/>
                </a:cubicBezTo>
                <a:cubicBezTo>
                  <a:pt x="-5632" y="792982"/>
                  <a:pt x="34056" y="514145"/>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16" name="Rounded Rectangle 15">
            <a:extLst>
              <a:ext uri="{FF2B5EF4-FFF2-40B4-BE49-F238E27FC236}">
                <a16:creationId xmlns:a16="http://schemas.microsoft.com/office/drawing/2014/main" id="{992CDBBB-985E-C4D1-5121-E0AE1E854506}"/>
              </a:ext>
            </a:extLst>
          </p:cNvPr>
          <p:cNvSpPr/>
          <p:nvPr/>
        </p:nvSpPr>
        <p:spPr>
          <a:xfrm>
            <a:off x="6044696" y="211543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4</a:t>
            </a:r>
          </a:p>
        </p:txBody>
      </p:sp>
      <p:sp>
        <p:nvSpPr>
          <p:cNvPr id="26" name="Rectangle 25">
            <a:extLst>
              <a:ext uri="{FF2B5EF4-FFF2-40B4-BE49-F238E27FC236}">
                <a16:creationId xmlns:a16="http://schemas.microsoft.com/office/drawing/2014/main" id="{F78E121D-EE64-263B-FB7B-FD3B3EA6638A}"/>
              </a:ext>
            </a:extLst>
          </p:cNvPr>
          <p:cNvSpPr/>
          <p:nvPr/>
        </p:nvSpPr>
        <p:spPr>
          <a:xfrm>
            <a:off x="6753671" y="1786845"/>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134EF88C-1F4B-EA29-47D1-A1842FEFDAC7}"/>
              </a:ext>
            </a:extLst>
          </p:cNvPr>
          <p:cNvSpPr/>
          <p:nvPr/>
        </p:nvSpPr>
        <p:spPr>
          <a:xfrm>
            <a:off x="6064021" y="17931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Rectangle 35">
            <a:extLst>
              <a:ext uri="{FF2B5EF4-FFF2-40B4-BE49-F238E27FC236}">
                <a16:creationId xmlns:a16="http://schemas.microsoft.com/office/drawing/2014/main" id="{5E21FD55-AAAF-1695-5209-E0A7502E6A47}"/>
              </a:ext>
            </a:extLst>
          </p:cNvPr>
          <p:cNvSpPr/>
          <p:nvPr/>
        </p:nvSpPr>
        <p:spPr>
          <a:xfrm>
            <a:off x="6394738" y="1793144"/>
            <a:ext cx="219979" cy="210344"/>
          </a:xfrm>
          <a:custGeom>
            <a:avLst/>
            <a:gdLst>
              <a:gd name="csX0" fmla="*/ 0 w 219979"/>
              <a:gd name="csY0" fmla="*/ 0 h 210344"/>
              <a:gd name="csX1" fmla="*/ 219979 w 219979"/>
              <a:gd name="csY1" fmla="*/ 0 h 210344"/>
              <a:gd name="csX2" fmla="*/ 219979 w 219979"/>
              <a:gd name="csY2" fmla="*/ 210344 h 210344"/>
              <a:gd name="csX3" fmla="*/ 0 w 219979"/>
              <a:gd name="csY3" fmla="*/ 210344 h 210344"/>
              <a:gd name="csX4" fmla="*/ 0 w 219979"/>
              <a:gd name="csY4" fmla="*/ 0 h 210344"/>
            </a:gdLst>
            <a:ahLst/>
            <a:cxnLst>
              <a:cxn ang="0">
                <a:pos x="csX0" y="csY0"/>
              </a:cxn>
              <a:cxn ang="0">
                <a:pos x="csX1" y="csY1"/>
              </a:cxn>
              <a:cxn ang="0">
                <a:pos x="csX2" y="csY2"/>
              </a:cxn>
              <a:cxn ang="0">
                <a:pos x="csX3" y="csY3"/>
              </a:cxn>
              <a:cxn ang="0">
                <a:pos x="csX4" y="csY4"/>
              </a:cxn>
            </a:cxnLst>
            <a:rect l="l" t="t" r="r" b="b"/>
            <a:pathLst>
              <a:path w="219979" h="210344" fill="none" extrusionOk="0">
                <a:moveTo>
                  <a:pt x="0" y="0"/>
                </a:moveTo>
                <a:cubicBezTo>
                  <a:pt x="100506" y="16185"/>
                  <a:pt x="127852" y="-491"/>
                  <a:pt x="219979" y="0"/>
                </a:cubicBezTo>
                <a:cubicBezTo>
                  <a:pt x="210622" y="91945"/>
                  <a:pt x="219884" y="164287"/>
                  <a:pt x="219979" y="210344"/>
                </a:cubicBezTo>
                <a:cubicBezTo>
                  <a:pt x="110383" y="217575"/>
                  <a:pt x="83619" y="223023"/>
                  <a:pt x="0" y="210344"/>
                </a:cubicBezTo>
                <a:cubicBezTo>
                  <a:pt x="-2147" y="166647"/>
                  <a:pt x="18363" y="49270"/>
                  <a:pt x="0" y="0"/>
                </a:cubicBezTo>
                <a:close/>
              </a:path>
              <a:path w="219979" h="210344" stroke="0" extrusionOk="0">
                <a:moveTo>
                  <a:pt x="0" y="0"/>
                </a:moveTo>
                <a:cubicBezTo>
                  <a:pt x="104594" y="-10626"/>
                  <a:pt x="179364" y="8373"/>
                  <a:pt x="219979" y="0"/>
                </a:cubicBezTo>
                <a:cubicBezTo>
                  <a:pt x="234128" y="97506"/>
                  <a:pt x="227322" y="181499"/>
                  <a:pt x="219979" y="210344"/>
                </a:cubicBezTo>
                <a:cubicBezTo>
                  <a:pt x="178201" y="192132"/>
                  <a:pt x="37481" y="199993"/>
                  <a:pt x="0" y="210344"/>
                </a:cubicBezTo>
                <a:cubicBezTo>
                  <a:pt x="11290" y="178263"/>
                  <a:pt x="10185" y="34606"/>
                  <a:pt x="0" y="0"/>
                </a:cubicBezTo>
                <a:close/>
              </a:path>
            </a:pathLst>
          </a:custGeom>
          <a:solidFill>
            <a:srgbClr val="00B050"/>
          </a:solidFill>
          <a:ln>
            <a:extLst>
              <a:ext uri="{C807C97D-BFC1-408E-A445-0C87EB9F89A2}">
                <ask:lineSketchStyleProps xmlns:ask="http://schemas.microsoft.com/office/drawing/2018/sketchyshapes" sd="4203133778">
                  <a:prstGeom prst="rect">
                    <a:avLst/>
                  </a:prstGeom>
                  <ask:type>
                    <ask:lineSketchCurve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3" name="TextBox 142">
            <a:extLst>
              <a:ext uri="{FF2B5EF4-FFF2-40B4-BE49-F238E27FC236}">
                <a16:creationId xmlns:a16="http://schemas.microsoft.com/office/drawing/2014/main" id="{2A245908-A48F-5D85-C000-484E65340887}"/>
              </a:ext>
            </a:extLst>
          </p:cNvPr>
          <p:cNvSpPr txBox="1"/>
          <p:nvPr/>
        </p:nvSpPr>
        <p:spPr>
          <a:xfrm>
            <a:off x="6587209"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New Context</a:t>
            </a:r>
          </a:p>
        </p:txBody>
      </p:sp>
      <p:pic>
        <p:nvPicPr>
          <p:cNvPr id="3" name="Picture 2" descr="A blue diamond with lights&#10;&#10;AI-generated content may be incorrect.">
            <a:extLst>
              <a:ext uri="{FF2B5EF4-FFF2-40B4-BE49-F238E27FC236}">
                <a16:creationId xmlns:a16="http://schemas.microsoft.com/office/drawing/2014/main" id="{82638DD2-BA6E-EC1C-1E5F-7B642B5C4644}"/>
              </a:ext>
            </a:extLst>
          </p:cNvPr>
          <p:cNvPicPr>
            <a:picLocks noChangeAspect="1"/>
          </p:cNvPicPr>
          <p:nvPr/>
        </p:nvPicPr>
        <p:blipFill>
          <a:blip r:embed="rId5"/>
          <a:stretch>
            <a:fillRect/>
          </a:stretch>
        </p:blipFill>
        <p:spPr>
          <a:xfrm>
            <a:off x="2884134" y="1645684"/>
            <a:ext cx="859683" cy="627632"/>
          </a:xfrm>
          <a:prstGeom prst="rect">
            <a:avLst/>
          </a:prstGeom>
        </p:spPr>
      </p:pic>
      <p:sp>
        <p:nvSpPr>
          <p:cNvPr id="4" name="Rectangle 3">
            <a:extLst>
              <a:ext uri="{FF2B5EF4-FFF2-40B4-BE49-F238E27FC236}">
                <a16:creationId xmlns:a16="http://schemas.microsoft.com/office/drawing/2014/main" id="{4BC979CA-4D7C-3AC8-EA2A-15B598860456}"/>
              </a:ext>
            </a:extLst>
          </p:cNvPr>
          <p:cNvSpPr/>
          <p:nvPr/>
        </p:nvSpPr>
        <p:spPr>
          <a:xfrm>
            <a:off x="3136392" y="1580574"/>
            <a:ext cx="778474"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blue diamond with lights&#10;&#10;AI-generated content may be incorrect.">
            <a:extLst>
              <a:ext uri="{FF2B5EF4-FFF2-40B4-BE49-F238E27FC236}">
                <a16:creationId xmlns:a16="http://schemas.microsoft.com/office/drawing/2014/main" id="{9985A858-2DCA-B92D-75DF-5698FB71688C}"/>
              </a:ext>
            </a:extLst>
          </p:cNvPr>
          <p:cNvPicPr>
            <a:picLocks noChangeAspect="1"/>
          </p:cNvPicPr>
          <p:nvPr/>
        </p:nvPicPr>
        <p:blipFill>
          <a:blip r:embed="rId5"/>
          <a:stretch>
            <a:fillRect/>
          </a:stretch>
        </p:blipFill>
        <p:spPr>
          <a:xfrm>
            <a:off x="2857180" y="3355567"/>
            <a:ext cx="859683" cy="627632"/>
          </a:xfrm>
          <a:prstGeom prst="rect">
            <a:avLst/>
          </a:prstGeom>
        </p:spPr>
      </p:pic>
      <p:sp>
        <p:nvSpPr>
          <p:cNvPr id="10" name="Rectangle 9">
            <a:extLst>
              <a:ext uri="{FF2B5EF4-FFF2-40B4-BE49-F238E27FC236}">
                <a16:creationId xmlns:a16="http://schemas.microsoft.com/office/drawing/2014/main" id="{2F12EFA8-D7E4-E388-641C-38041A13FCDB}"/>
              </a:ext>
            </a:extLst>
          </p:cNvPr>
          <p:cNvSpPr/>
          <p:nvPr/>
        </p:nvSpPr>
        <p:spPr>
          <a:xfrm>
            <a:off x="3236976" y="3290457"/>
            <a:ext cx="650936"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11" descr="A blue diamond with lights&#10;&#10;AI-generated content may be incorrect.">
            <a:extLst>
              <a:ext uri="{FF2B5EF4-FFF2-40B4-BE49-F238E27FC236}">
                <a16:creationId xmlns:a16="http://schemas.microsoft.com/office/drawing/2014/main" id="{63EA9244-BE1E-32CF-70B7-FE05085957E2}"/>
              </a:ext>
            </a:extLst>
          </p:cNvPr>
          <p:cNvPicPr>
            <a:picLocks noChangeAspect="1"/>
          </p:cNvPicPr>
          <p:nvPr/>
        </p:nvPicPr>
        <p:blipFill>
          <a:blip r:embed="rId5"/>
          <a:stretch>
            <a:fillRect/>
          </a:stretch>
        </p:blipFill>
        <p:spPr>
          <a:xfrm>
            <a:off x="2826447" y="5195223"/>
            <a:ext cx="859683" cy="627632"/>
          </a:xfrm>
          <a:prstGeom prst="rect">
            <a:avLst/>
          </a:prstGeom>
        </p:spPr>
      </p:pic>
      <p:sp>
        <p:nvSpPr>
          <p:cNvPr id="13" name="Rectangle 12">
            <a:extLst>
              <a:ext uri="{FF2B5EF4-FFF2-40B4-BE49-F238E27FC236}">
                <a16:creationId xmlns:a16="http://schemas.microsoft.com/office/drawing/2014/main" id="{6888FCBC-48F8-13CE-4E26-AD6BF84F9682}"/>
              </a:ext>
            </a:extLst>
          </p:cNvPr>
          <p:cNvSpPr/>
          <p:nvPr/>
        </p:nvSpPr>
        <p:spPr>
          <a:xfrm>
            <a:off x="3374135" y="5130113"/>
            <a:ext cx="483043"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18" descr="A blue diamond with lights&#10;&#10;AI-generated content may be incorrect.">
            <a:extLst>
              <a:ext uri="{FF2B5EF4-FFF2-40B4-BE49-F238E27FC236}">
                <a16:creationId xmlns:a16="http://schemas.microsoft.com/office/drawing/2014/main" id="{DD25EF76-D241-0424-F160-2EA0A964B969}"/>
              </a:ext>
            </a:extLst>
          </p:cNvPr>
          <p:cNvPicPr>
            <a:picLocks noChangeAspect="1"/>
          </p:cNvPicPr>
          <p:nvPr/>
        </p:nvPicPr>
        <p:blipFill>
          <a:blip r:embed="rId5"/>
          <a:stretch>
            <a:fillRect/>
          </a:stretch>
        </p:blipFill>
        <p:spPr>
          <a:xfrm>
            <a:off x="7789018" y="1346040"/>
            <a:ext cx="859683" cy="627632"/>
          </a:xfrm>
          <a:prstGeom prst="rect">
            <a:avLst/>
          </a:prstGeom>
        </p:spPr>
      </p:pic>
      <p:sp>
        <p:nvSpPr>
          <p:cNvPr id="21" name="Rectangle 20">
            <a:extLst>
              <a:ext uri="{FF2B5EF4-FFF2-40B4-BE49-F238E27FC236}">
                <a16:creationId xmlns:a16="http://schemas.microsoft.com/office/drawing/2014/main" id="{C127B46B-0A11-B089-1CD1-C07C7FD92F8D}"/>
              </a:ext>
            </a:extLst>
          </p:cNvPr>
          <p:cNvSpPr/>
          <p:nvPr/>
        </p:nvSpPr>
        <p:spPr>
          <a:xfrm>
            <a:off x="8336706" y="1280930"/>
            <a:ext cx="483043" cy="716259"/>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3" name="Picture 22" descr="A blue diamond with lights&#10;&#10;AI-generated content may be incorrect.">
            <a:extLst>
              <a:ext uri="{FF2B5EF4-FFF2-40B4-BE49-F238E27FC236}">
                <a16:creationId xmlns:a16="http://schemas.microsoft.com/office/drawing/2014/main" id="{F17360F7-94FA-A233-7CA2-649579DC9491}"/>
              </a:ext>
            </a:extLst>
          </p:cNvPr>
          <p:cNvPicPr>
            <a:picLocks noChangeAspect="1"/>
          </p:cNvPicPr>
          <p:nvPr/>
        </p:nvPicPr>
        <p:blipFill>
          <a:blip r:embed="rId5"/>
          <a:stretch>
            <a:fillRect/>
          </a:stretch>
        </p:blipFill>
        <p:spPr>
          <a:xfrm>
            <a:off x="7789018" y="2734813"/>
            <a:ext cx="859683" cy="627632"/>
          </a:xfrm>
          <a:prstGeom prst="rect">
            <a:avLst/>
          </a:prstGeom>
        </p:spPr>
      </p:pic>
      <p:sp>
        <p:nvSpPr>
          <p:cNvPr id="25" name="TextBox 24">
            <a:extLst>
              <a:ext uri="{FF2B5EF4-FFF2-40B4-BE49-F238E27FC236}">
                <a16:creationId xmlns:a16="http://schemas.microsoft.com/office/drawing/2014/main" id="{78AA4137-EBD7-C88E-071D-F1935775168E}"/>
              </a:ext>
            </a:extLst>
          </p:cNvPr>
          <p:cNvSpPr txBox="1"/>
          <p:nvPr/>
        </p:nvSpPr>
        <p:spPr>
          <a:xfrm>
            <a:off x="4536557" y="337441"/>
            <a:ext cx="4434227" cy="523220"/>
          </a:xfrm>
          <a:prstGeom prst="rect">
            <a:avLst/>
          </a:prstGeom>
          <a:noFill/>
        </p:spPr>
        <p:txBody>
          <a:bodyPr wrap="none" rtlCol="0">
            <a:spAutoFit/>
          </a:bodyPr>
          <a:lstStyle/>
          <a:p>
            <a:r>
              <a:rPr lang="en-US" sz="2800" dirty="0">
                <a:latin typeface="Ink Free" panose="03080402000500000000" pitchFamily="66" charset="0"/>
              </a:rPr>
              <a:t>Continuing in a New Context</a:t>
            </a:r>
          </a:p>
        </p:txBody>
      </p:sp>
    </p:spTree>
    <p:extLst>
      <p:ext uri="{BB962C8B-B14F-4D97-AF65-F5344CB8AC3E}">
        <p14:creationId xmlns:p14="http://schemas.microsoft.com/office/powerpoint/2010/main" val="42297439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wipe(left)">
                                      <p:cBhvr>
                                        <p:cTn id="7" dur="5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7203DAE-F9E0-07DD-F24F-A8D401277D9E}"/>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733A508-7694-1AF6-F67E-6DC5D1D2050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69968602-630D-80A1-8F4C-C9D938E17343}"/>
              </a:ext>
            </a:extLst>
          </p:cNvPr>
          <p:cNvSpPr txBox="1"/>
          <p:nvPr/>
        </p:nvSpPr>
        <p:spPr>
          <a:xfrm>
            <a:off x="3395285" y="4356957"/>
            <a:ext cx="5109091" cy="769441"/>
          </a:xfrm>
          <a:prstGeom prst="rect">
            <a:avLst/>
          </a:prstGeom>
          <a:noFill/>
        </p:spPr>
        <p:txBody>
          <a:bodyPr wrap="none" rtlCol="0">
            <a:spAutoFit/>
          </a:bodyPr>
          <a:lstStyle/>
          <a:p>
            <a:r>
              <a:rPr lang="en-US" sz="4400" dirty="0">
                <a:latin typeface="Ink Free" panose="03080402000500000000" pitchFamily="66" charset="0"/>
              </a:rPr>
              <a:t>Chain of Small Steps</a:t>
            </a:r>
          </a:p>
        </p:txBody>
      </p:sp>
      <p:cxnSp>
        <p:nvCxnSpPr>
          <p:cNvPr id="44" name="Straight Connector 43">
            <a:extLst>
              <a:ext uri="{FF2B5EF4-FFF2-40B4-BE49-F238E27FC236}">
                <a16:creationId xmlns:a16="http://schemas.microsoft.com/office/drawing/2014/main" id="{E25FD8D1-BBB6-F238-239E-7B9E8EF934BE}"/>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B79BCE8F-BC9A-7D66-5C7C-5DD98E4A7052}"/>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C597799E-8D51-2214-D531-C0E57085521E}"/>
              </a:ext>
            </a:extLst>
          </p:cNvPr>
          <p:cNvPicPr>
            <a:picLocks noChangeAspect="1"/>
          </p:cNvPicPr>
          <p:nvPr/>
        </p:nvPicPr>
        <p:blipFill>
          <a:blip r:embed="rId3"/>
          <a:stretch>
            <a:fillRect/>
          </a:stretch>
        </p:blipFill>
        <p:spPr>
          <a:xfrm rot="20267324">
            <a:off x="5178246" y="2478008"/>
            <a:ext cx="983164" cy="777888"/>
          </a:xfrm>
          <a:prstGeom prst="rect">
            <a:avLst/>
          </a:prstGeom>
        </p:spPr>
      </p:pic>
      <p:pic>
        <p:nvPicPr>
          <p:cNvPr id="3" name="Picture 2">
            <a:extLst>
              <a:ext uri="{FF2B5EF4-FFF2-40B4-BE49-F238E27FC236}">
                <a16:creationId xmlns:a16="http://schemas.microsoft.com/office/drawing/2014/main" id="{547BF060-2F81-C8F5-1B67-47C759122965}"/>
              </a:ext>
            </a:extLst>
          </p:cNvPr>
          <p:cNvPicPr>
            <a:picLocks noChangeAspect="1"/>
          </p:cNvPicPr>
          <p:nvPr/>
        </p:nvPicPr>
        <p:blipFill>
          <a:blip r:embed="rId3"/>
          <a:stretch>
            <a:fillRect/>
          </a:stretch>
        </p:blipFill>
        <p:spPr>
          <a:xfrm rot="2515284" flipH="1">
            <a:off x="5613982" y="1595061"/>
            <a:ext cx="964034" cy="762753"/>
          </a:xfrm>
          <a:prstGeom prst="rect">
            <a:avLst/>
          </a:prstGeom>
        </p:spPr>
      </p:pic>
      <p:pic>
        <p:nvPicPr>
          <p:cNvPr id="4" name="Picture 3" descr="A black puzzle piece with a missing piece&#10;&#10;AI-generated content may be incorrect.">
            <a:extLst>
              <a:ext uri="{FF2B5EF4-FFF2-40B4-BE49-F238E27FC236}">
                <a16:creationId xmlns:a16="http://schemas.microsoft.com/office/drawing/2014/main" id="{AAA1287D-9495-C54A-E926-BC6F55A2ACC2}"/>
              </a:ext>
            </a:extLst>
          </p:cNvPr>
          <p:cNvPicPr>
            <a:picLocks noChangeAspect="1"/>
          </p:cNvPicPr>
          <p:nvPr/>
        </p:nvPicPr>
        <p:blipFill>
          <a:blip r:embed="rId4"/>
          <a:stretch>
            <a:fillRect/>
          </a:stretch>
        </p:blipFill>
        <p:spPr>
          <a:xfrm rot="7441241">
            <a:off x="2602793" y="4468040"/>
            <a:ext cx="834260" cy="547275"/>
          </a:xfrm>
          <a:prstGeom prst="rect">
            <a:avLst/>
          </a:prstGeom>
        </p:spPr>
      </p:pic>
    </p:spTree>
    <p:extLst>
      <p:ext uri="{BB962C8B-B14F-4D97-AF65-F5344CB8AC3E}">
        <p14:creationId xmlns:p14="http://schemas.microsoft.com/office/powerpoint/2010/main" val="1337280148"/>
      </p:ext>
    </p:extLst>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0CC040-FE75-8EE3-109C-69C6F6A7BABC}"/>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14B247D6-4953-A186-713A-86AA77070CB4}"/>
              </a:ext>
            </a:extLst>
          </p:cNvPr>
          <p:cNvPicPr>
            <a:picLocks noChangeAspect="1"/>
          </p:cNvPicPr>
          <p:nvPr/>
        </p:nvPicPr>
        <p:blipFill>
          <a:blip r:embed="rId2"/>
          <a:stretch>
            <a:fillRect/>
          </a:stretch>
        </p:blipFill>
        <p:spPr>
          <a:xfrm>
            <a:off x="-1191" y="0"/>
            <a:ext cx="12193191" cy="6857330"/>
          </a:xfrm>
          <a:prstGeom prst="rect">
            <a:avLst/>
          </a:prstGeom>
        </p:spPr>
      </p:pic>
      <p:sp>
        <p:nvSpPr>
          <p:cNvPr id="6" name="Rectangle 5">
            <a:extLst>
              <a:ext uri="{FF2B5EF4-FFF2-40B4-BE49-F238E27FC236}">
                <a16:creationId xmlns:a16="http://schemas.microsoft.com/office/drawing/2014/main" id="{49EFD9A0-4B75-776D-21DB-27B0369897B0}"/>
              </a:ext>
            </a:extLst>
          </p:cNvPr>
          <p:cNvSpPr/>
          <p:nvPr/>
        </p:nvSpPr>
        <p:spPr>
          <a:xfrm>
            <a:off x="7504176" y="3063239"/>
            <a:ext cx="4121798" cy="3063241"/>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3FE35C63-AA19-A0F3-F218-E543D02E8292}"/>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2841E4C9-8329-9251-5E15-18FF2C6C5EDD}"/>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40494681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6"/>
                                        </p:tgtEl>
                                      </p:cBhvr>
                                    </p:animEffect>
                                    <p:set>
                                      <p:cBhvr>
                                        <p:cTn id="7" dur="1" fill="hold">
                                          <p:stCondLst>
                                            <p:cond delay="499"/>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DB327CF-0F3A-4EFF-56A7-40BD96D8264C}"/>
            </a:ext>
          </a:extLst>
        </p:cNvPr>
        <p:cNvGrpSpPr/>
        <p:nvPr/>
      </p:nvGrpSpPr>
      <p:grpSpPr>
        <a:xfrm>
          <a:off x="0" y="0"/>
          <a:ext cx="0" cy="0"/>
          <a:chOff x="0" y="0"/>
          <a:chExt cx="0" cy="0"/>
        </a:xfrm>
      </p:grpSpPr>
      <p:sp>
        <p:nvSpPr>
          <p:cNvPr id="2" name="TextBox 1">
            <a:extLst>
              <a:ext uri="{FF2B5EF4-FFF2-40B4-BE49-F238E27FC236}">
                <a16:creationId xmlns:a16="http://schemas.microsoft.com/office/drawing/2014/main" id="{41FB23E2-08BF-9CB1-33E4-5DB036EC6C5E}"/>
              </a:ext>
            </a:extLst>
          </p:cNvPr>
          <p:cNvSpPr txBox="1"/>
          <p:nvPr/>
        </p:nvSpPr>
        <p:spPr>
          <a:xfrm>
            <a:off x="4549743" y="3044279"/>
            <a:ext cx="3092513" cy="769441"/>
          </a:xfrm>
          <a:prstGeom prst="rect">
            <a:avLst/>
          </a:prstGeom>
          <a:noFill/>
        </p:spPr>
        <p:txBody>
          <a:bodyPr wrap="none" rtlCol="0">
            <a:spAutoFit/>
          </a:bodyPr>
          <a:lstStyle/>
          <a:p>
            <a:r>
              <a:rPr lang="en-US" sz="4400" dirty="0">
                <a:latin typeface="Ink Free" panose="03080402000500000000" pitchFamily="66" charset="0"/>
              </a:rPr>
              <a:t>Bad Results</a:t>
            </a:r>
          </a:p>
        </p:txBody>
      </p:sp>
      <p:cxnSp>
        <p:nvCxnSpPr>
          <p:cNvPr id="4" name="Straight Connector 3">
            <a:extLst>
              <a:ext uri="{FF2B5EF4-FFF2-40B4-BE49-F238E27FC236}">
                <a16:creationId xmlns:a16="http://schemas.microsoft.com/office/drawing/2014/main" id="{33DC6931-8DEC-DF29-8438-55CB39AF6787}"/>
              </a:ext>
            </a:extLst>
          </p:cNvPr>
          <p:cNvCxnSpPr/>
          <p:nvPr/>
        </p:nvCxnSpPr>
        <p:spPr>
          <a:xfrm>
            <a:off x="0" y="2630078"/>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5" name="Straight Connector 4">
            <a:extLst>
              <a:ext uri="{FF2B5EF4-FFF2-40B4-BE49-F238E27FC236}">
                <a16:creationId xmlns:a16="http://schemas.microsoft.com/office/drawing/2014/main" id="{F260F7EA-D06C-F772-337F-CED96A618A13}"/>
              </a:ext>
            </a:extLst>
          </p:cNvPr>
          <p:cNvCxnSpPr/>
          <p:nvPr/>
        </p:nvCxnSpPr>
        <p:spPr>
          <a:xfrm>
            <a:off x="0" y="4137267"/>
            <a:ext cx="12192000" cy="0"/>
          </a:xfrm>
          <a:prstGeom prst="line">
            <a:avLst/>
          </a:prstGeom>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2879373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82B6130-CBB0-6AE6-39C6-7F66FC503255}"/>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A5EC9E0F-6297-4968-9991-6F171D7B3EDD}"/>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089F9411-5F08-8D2C-EC5D-4BBE8B7E92DB}"/>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A191BE17-C17B-C431-9705-5AABCE148F4F}"/>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E4EC1DF0-A59A-516A-1764-5F999E61D512}"/>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8D9A83BC-8B56-1C92-93F2-6ED9C4D34EDA}"/>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208CC342-8BCF-D744-FE78-0B3A428F8732}"/>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BB71B44-0D8A-3B4C-5FD4-54E50F85DE9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2" name="$red">
            <a:extLst>
              <a:ext uri="{FF2B5EF4-FFF2-40B4-BE49-F238E27FC236}">
                <a16:creationId xmlns:a16="http://schemas.microsoft.com/office/drawing/2014/main" id="{3DDFD0D7-BD7C-33D7-2AC2-B96F8B221293}"/>
              </a:ext>
            </a:extLst>
          </p:cNvPr>
          <p:cNvSpPr/>
          <p:nvPr/>
        </p:nvSpPr>
        <p:spPr>
          <a:xfrm>
            <a:off x="6196708" y="1576239"/>
            <a:ext cx="192312" cy="174412"/>
          </a:xfrm>
          <a:custGeom>
            <a:avLst/>
            <a:gdLst>
              <a:gd name="csX0" fmla="*/ 0 w 192312"/>
              <a:gd name="csY0" fmla="*/ 0 h 174412"/>
              <a:gd name="csX1" fmla="*/ 192312 w 192312"/>
              <a:gd name="csY1" fmla="*/ 0 h 174412"/>
              <a:gd name="csX2" fmla="*/ 192312 w 192312"/>
              <a:gd name="csY2" fmla="*/ 174412 h 174412"/>
              <a:gd name="csX3" fmla="*/ 0 w 192312"/>
              <a:gd name="csY3" fmla="*/ 174412 h 174412"/>
              <a:gd name="csX4" fmla="*/ 0 w 192312"/>
              <a:gd name="csY4" fmla="*/ 0 h 174412"/>
            </a:gdLst>
            <a:ahLst/>
            <a:cxnLst>
              <a:cxn ang="0">
                <a:pos x="csX0" y="csY0"/>
              </a:cxn>
              <a:cxn ang="0">
                <a:pos x="csX1" y="csY1"/>
              </a:cxn>
              <a:cxn ang="0">
                <a:pos x="csX2" y="csY2"/>
              </a:cxn>
              <a:cxn ang="0">
                <a:pos x="csX3" y="csY3"/>
              </a:cxn>
              <a:cxn ang="0">
                <a:pos x="csX4" y="csY4"/>
              </a:cxn>
            </a:cxnLst>
            <a:rect l="l" t="t" r="r" b="b"/>
            <a:pathLst>
              <a:path w="192312" h="174412" fill="none" extrusionOk="0">
                <a:moveTo>
                  <a:pt x="0" y="0"/>
                </a:moveTo>
                <a:cubicBezTo>
                  <a:pt x="56944" y="-19301"/>
                  <a:pt x="123113" y="12111"/>
                  <a:pt x="192312" y="0"/>
                </a:cubicBezTo>
                <a:cubicBezTo>
                  <a:pt x="199288" y="67549"/>
                  <a:pt x="173829" y="120304"/>
                  <a:pt x="192312" y="174412"/>
                </a:cubicBezTo>
                <a:cubicBezTo>
                  <a:pt x="114102" y="191451"/>
                  <a:pt x="38707" y="152348"/>
                  <a:pt x="0" y="174412"/>
                </a:cubicBezTo>
                <a:cubicBezTo>
                  <a:pt x="-20682" y="107118"/>
                  <a:pt x="5494" y="81610"/>
                  <a:pt x="0" y="0"/>
                </a:cubicBezTo>
                <a:close/>
              </a:path>
              <a:path w="192312" h="174412" stroke="0" extrusionOk="0">
                <a:moveTo>
                  <a:pt x="0" y="0"/>
                </a:moveTo>
                <a:cubicBezTo>
                  <a:pt x="77984" y="-4957"/>
                  <a:pt x="133503" y="1751"/>
                  <a:pt x="192312" y="0"/>
                </a:cubicBezTo>
                <a:cubicBezTo>
                  <a:pt x="206129" y="85490"/>
                  <a:pt x="192159" y="123986"/>
                  <a:pt x="192312" y="174412"/>
                </a:cubicBezTo>
                <a:cubicBezTo>
                  <a:pt x="136709" y="183365"/>
                  <a:pt x="57389" y="157536"/>
                  <a:pt x="0" y="174412"/>
                </a:cubicBezTo>
                <a:cubicBezTo>
                  <a:pt x="-8360" y="102462"/>
                  <a:pt x="16668" y="75271"/>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3" name="Rectangle 52">
            <a:extLst>
              <a:ext uri="{FF2B5EF4-FFF2-40B4-BE49-F238E27FC236}">
                <a16:creationId xmlns:a16="http://schemas.microsoft.com/office/drawing/2014/main" id="{F3BCD48E-F43D-1CD7-91D9-EA5404C065C3}"/>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BE5F3A75-8B81-689B-8703-F0C1194443DF}"/>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D117A71C-9940-E4A7-33A3-913C72014917}"/>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785915CC-41D9-BE34-C11D-9816354D3338}"/>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A54AC968-A67B-9A1A-C642-C6E6234F87B4}"/>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151152F6-EBA1-2F06-348D-656718723E25}"/>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30522C9-CAA8-E493-406A-0BD3616A24A9}"/>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0" name="$green">
            <a:extLst>
              <a:ext uri="{FF2B5EF4-FFF2-40B4-BE49-F238E27FC236}">
                <a16:creationId xmlns:a16="http://schemas.microsoft.com/office/drawing/2014/main" id="{4CAF693B-1F3F-D5D0-C0A7-41007C5FF1B5}"/>
              </a:ext>
            </a:extLst>
          </p:cNvPr>
          <p:cNvSpPr/>
          <p:nvPr/>
        </p:nvSpPr>
        <p:spPr>
          <a:xfrm>
            <a:off x="6536696" y="1466769"/>
            <a:ext cx="284740" cy="287189"/>
          </a:xfrm>
          <a:custGeom>
            <a:avLst/>
            <a:gdLst>
              <a:gd name="csX0" fmla="*/ 0 w 284740"/>
              <a:gd name="csY0" fmla="*/ 0 h 287189"/>
              <a:gd name="csX1" fmla="*/ 284740 w 284740"/>
              <a:gd name="csY1" fmla="*/ 0 h 287189"/>
              <a:gd name="csX2" fmla="*/ 284740 w 284740"/>
              <a:gd name="csY2" fmla="*/ 287189 h 287189"/>
              <a:gd name="csX3" fmla="*/ 0 w 284740"/>
              <a:gd name="csY3" fmla="*/ 287189 h 287189"/>
              <a:gd name="csX4" fmla="*/ 0 w 284740"/>
              <a:gd name="csY4" fmla="*/ 0 h 287189"/>
            </a:gdLst>
            <a:ahLst/>
            <a:cxnLst>
              <a:cxn ang="0">
                <a:pos x="csX0" y="csY0"/>
              </a:cxn>
              <a:cxn ang="0">
                <a:pos x="csX1" y="csY1"/>
              </a:cxn>
              <a:cxn ang="0">
                <a:pos x="csX2" y="csY2"/>
              </a:cxn>
              <a:cxn ang="0">
                <a:pos x="csX3" y="csY3"/>
              </a:cxn>
              <a:cxn ang="0">
                <a:pos x="csX4" y="csY4"/>
              </a:cxn>
            </a:cxnLst>
            <a:rect l="l" t="t" r="r" b="b"/>
            <a:pathLst>
              <a:path w="284740" h="287189" fill="none" extrusionOk="0">
                <a:moveTo>
                  <a:pt x="0" y="0"/>
                </a:moveTo>
                <a:cubicBezTo>
                  <a:pt x="100156" y="-7636"/>
                  <a:pt x="171266" y="33692"/>
                  <a:pt x="284740" y="0"/>
                </a:cubicBezTo>
                <a:cubicBezTo>
                  <a:pt x="296837" y="71430"/>
                  <a:pt x="268539" y="229741"/>
                  <a:pt x="284740" y="287189"/>
                </a:cubicBezTo>
                <a:cubicBezTo>
                  <a:pt x="186119" y="290418"/>
                  <a:pt x="125937" y="255047"/>
                  <a:pt x="0" y="287189"/>
                </a:cubicBezTo>
                <a:cubicBezTo>
                  <a:pt x="-24071" y="196026"/>
                  <a:pt x="3493" y="126737"/>
                  <a:pt x="0" y="0"/>
                </a:cubicBezTo>
                <a:close/>
              </a:path>
              <a:path w="284740" h="287189" stroke="0" extrusionOk="0">
                <a:moveTo>
                  <a:pt x="0" y="0"/>
                </a:moveTo>
                <a:cubicBezTo>
                  <a:pt x="127019" y="-30873"/>
                  <a:pt x="155886" y="4933"/>
                  <a:pt x="284740" y="0"/>
                </a:cubicBezTo>
                <a:cubicBezTo>
                  <a:pt x="297402" y="129119"/>
                  <a:pt x="252546" y="212145"/>
                  <a:pt x="284740" y="287189"/>
                </a:cubicBezTo>
                <a:cubicBezTo>
                  <a:pt x="190297" y="311332"/>
                  <a:pt x="130967" y="266579"/>
                  <a:pt x="0" y="287189"/>
                </a:cubicBezTo>
                <a:cubicBezTo>
                  <a:pt x="-14895" y="155951"/>
                  <a:pt x="32980" y="138322"/>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C354BE76-688A-DC4F-1FA5-08662EE00930}"/>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2" name="$blue">
            <a:extLst>
              <a:ext uri="{FF2B5EF4-FFF2-40B4-BE49-F238E27FC236}">
                <a16:creationId xmlns:a16="http://schemas.microsoft.com/office/drawing/2014/main" id="{B51A5BC7-1027-24E2-8F2A-1D7F4D855FCD}"/>
              </a:ext>
            </a:extLst>
          </p:cNvPr>
          <p:cNvSpPr/>
          <p:nvPr/>
        </p:nvSpPr>
        <p:spPr>
          <a:xfrm rot="16200000">
            <a:off x="6892148" y="2185860"/>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FE67F65-A4F6-CD31-1033-2370063D6B36}"/>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71167563-3CDE-6F88-5DF4-9E5C3DBDD6D9}"/>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23C775BD-E68B-8F1A-A8D9-6C91B320FA9F}"/>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3194759"/>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CC629A6-475C-3E25-A1C8-D6A6B2DC824D}"/>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6EABBB50-F6BB-FE58-83E5-E549225BC8BC}"/>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6" name="Picture 45">
            <a:extLst>
              <a:ext uri="{FF2B5EF4-FFF2-40B4-BE49-F238E27FC236}">
                <a16:creationId xmlns:a16="http://schemas.microsoft.com/office/drawing/2014/main" id="{576E4C4D-0F53-A821-D2C6-0058B50BA39C}"/>
              </a:ext>
            </a:extLst>
          </p:cNvPr>
          <p:cNvPicPr>
            <a:picLocks noChangeAspect="1"/>
          </p:cNvPicPr>
          <p:nvPr/>
        </p:nvPicPr>
        <p:blipFill>
          <a:blip r:embed="rId3"/>
          <a:stretch>
            <a:fillRect/>
          </a:stretch>
        </p:blipFill>
        <p:spPr>
          <a:xfrm>
            <a:off x="5613486" y="923098"/>
            <a:ext cx="2009913" cy="3014870"/>
          </a:xfrm>
          <a:prstGeom prst="rect">
            <a:avLst/>
          </a:prstGeom>
        </p:spPr>
      </p:pic>
      <p:sp>
        <p:nvSpPr>
          <p:cNvPr id="47" name="Rectangle 46">
            <a:extLst>
              <a:ext uri="{FF2B5EF4-FFF2-40B4-BE49-F238E27FC236}">
                <a16:creationId xmlns:a16="http://schemas.microsoft.com/office/drawing/2014/main" id="{3F563085-BDDE-7C6E-C699-76CA24D2519B}"/>
              </a:ext>
            </a:extLst>
          </p:cNvPr>
          <p:cNvSpPr/>
          <p:nvPr/>
        </p:nvSpPr>
        <p:spPr>
          <a:xfrm>
            <a:off x="6605296" y="2408350"/>
            <a:ext cx="214027" cy="213100"/>
          </a:xfrm>
          <a:custGeom>
            <a:avLst/>
            <a:gdLst>
              <a:gd name="csX0" fmla="*/ 0 w 214027"/>
              <a:gd name="csY0" fmla="*/ 0 h 213100"/>
              <a:gd name="csX1" fmla="*/ 214027 w 214027"/>
              <a:gd name="csY1" fmla="*/ 0 h 213100"/>
              <a:gd name="csX2" fmla="*/ 214027 w 214027"/>
              <a:gd name="csY2" fmla="*/ 213100 h 213100"/>
              <a:gd name="csX3" fmla="*/ 0 w 214027"/>
              <a:gd name="csY3" fmla="*/ 213100 h 213100"/>
              <a:gd name="csX4" fmla="*/ 0 w 214027"/>
              <a:gd name="csY4" fmla="*/ 0 h 213100"/>
            </a:gdLst>
            <a:ahLst/>
            <a:cxnLst>
              <a:cxn ang="0">
                <a:pos x="csX0" y="csY0"/>
              </a:cxn>
              <a:cxn ang="0">
                <a:pos x="csX1" y="csY1"/>
              </a:cxn>
              <a:cxn ang="0">
                <a:pos x="csX2" y="csY2"/>
              </a:cxn>
              <a:cxn ang="0">
                <a:pos x="csX3" y="csY3"/>
              </a:cxn>
              <a:cxn ang="0">
                <a:pos x="csX4" y="csY4"/>
              </a:cxn>
            </a:cxnLst>
            <a:rect l="l" t="t" r="r" b="b"/>
            <a:pathLst>
              <a:path w="214027" h="213100" fill="none" extrusionOk="0">
                <a:moveTo>
                  <a:pt x="0" y="0"/>
                </a:moveTo>
                <a:cubicBezTo>
                  <a:pt x="65453" y="8454"/>
                  <a:pt x="114869" y="-15525"/>
                  <a:pt x="214027" y="0"/>
                </a:cubicBezTo>
                <a:cubicBezTo>
                  <a:pt x="232492" y="103174"/>
                  <a:pt x="219585" y="111863"/>
                  <a:pt x="214027" y="213100"/>
                </a:cubicBezTo>
                <a:cubicBezTo>
                  <a:pt x="156742" y="195672"/>
                  <a:pt x="41681" y="227020"/>
                  <a:pt x="0" y="213100"/>
                </a:cubicBezTo>
                <a:cubicBezTo>
                  <a:pt x="-2352" y="126014"/>
                  <a:pt x="17303" y="26988"/>
                  <a:pt x="0" y="0"/>
                </a:cubicBezTo>
                <a:close/>
              </a:path>
              <a:path w="214027" h="213100" stroke="0" extrusionOk="0">
                <a:moveTo>
                  <a:pt x="0" y="0"/>
                </a:moveTo>
                <a:cubicBezTo>
                  <a:pt x="85300" y="-10142"/>
                  <a:pt x="171223" y="-12451"/>
                  <a:pt x="214027" y="0"/>
                </a:cubicBezTo>
                <a:cubicBezTo>
                  <a:pt x="208176" y="97904"/>
                  <a:pt x="231842" y="167085"/>
                  <a:pt x="214027" y="213100"/>
                </a:cubicBezTo>
                <a:cubicBezTo>
                  <a:pt x="113206" y="196891"/>
                  <a:pt x="43194" y="228270"/>
                  <a:pt x="0" y="213100"/>
                </a:cubicBezTo>
                <a:cubicBezTo>
                  <a:pt x="7289" y="162117"/>
                  <a:pt x="3380" y="87825"/>
                  <a:pt x="0" y="0"/>
                </a:cubicBezTo>
                <a:close/>
              </a:path>
            </a:pathLst>
          </a:custGeom>
          <a:solidFill>
            <a:srgbClr val="C53B5D"/>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Rectangle 47">
            <a:extLst>
              <a:ext uri="{FF2B5EF4-FFF2-40B4-BE49-F238E27FC236}">
                <a16:creationId xmlns:a16="http://schemas.microsoft.com/office/drawing/2014/main" id="{A4F402A6-E30F-5A0C-D52B-E1D92964916F}"/>
              </a:ext>
            </a:extLst>
          </p:cNvPr>
          <p:cNvSpPr/>
          <p:nvPr/>
        </p:nvSpPr>
        <p:spPr>
          <a:xfrm>
            <a:off x="6225467" y="1795004"/>
            <a:ext cx="244446" cy="257332"/>
          </a:xfrm>
          <a:custGeom>
            <a:avLst/>
            <a:gdLst>
              <a:gd name="csX0" fmla="*/ 0 w 244446"/>
              <a:gd name="csY0" fmla="*/ 0 h 257332"/>
              <a:gd name="csX1" fmla="*/ 244446 w 244446"/>
              <a:gd name="csY1" fmla="*/ 0 h 257332"/>
              <a:gd name="csX2" fmla="*/ 244446 w 244446"/>
              <a:gd name="csY2" fmla="*/ 257332 h 257332"/>
              <a:gd name="csX3" fmla="*/ 0 w 244446"/>
              <a:gd name="csY3" fmla="*/ 257332 h 257332"/>
              <a:gd name="csX4" fmla="*/ 0 w 244446"/>
              <a:gd name="csY4" fmla="*/ 0 h 257332"/>
            </a:gdLst>
            <a:ahLst/>
            <a:cxnLst>
              <a:cxn ang="0">
                <a:pos x="csX0" y="csY0"/>
              </a:cxn>
              <a:cxn ang="0">
                <a:pos x="csX1" y="csY1"/>
              </a:cxn>
              <a:cxn ang="0">
                <a:pos x="csX2" y="csY2"/>
              </a:cxn>
              <a:cxn ang="0">
                <a:pos x="csX3" y="csY3"/>
              </a:cxn>
              <a:cxn ang="0">
                <a:pos x="csX4" y="csY4"/>
              </a:cxn>
            </a:cxnLst>
            <a:rect l="l" t="t" r="r" b="b"/>
            <a:pathLst>
              <a:path w="244446" h="257332" fill="none" extrusionOk="0">
                <a:moveTo>
                  <a:pt x="0" y="0"/>
                </a:moveTo>
                <a:cubicBezTo>
                  <a:pt x="58002" y="1256"/>
                  <a:pt x="165752" y="6383"/>
                  <a:pt x="244446" y="0"/>
                </a:cubicBezTo>
                <a:cubicBezTo>
                  <a:pt x="243644" y="61699"/>
                  <a:pt x="251830" y="131557"/>
                  <a:pt x="244446" y="257332"/>
                </a:cubicBezTo>
                <a:cubicBezTo>
                  <a:pt x="156732" y="247568"/>
                  <a:pt x="103581" y="250556"/>
                  <a:pt x="0" y="257332"/>
                </a:cubicBezTo>
                <a:cubicBezTo>
                  <a:pt x="3405" y="148376"/>
                  <a:pt x="-1936" y="55636"/>
                  <a:pt x="0" y="0"/>
                </a:cubicBezTo>
                <a:close/>
              </a:path>
              <a:path w="244446" h="257332" stroke="0" extrusionOk="0">
                <a:moveTo>
                  <a:pt x="0" y="0"/>
                </a:moveTo>
                <a:cubicBezTo>
                  <a:pt x="81623" y="6758"/>
                  <a:pt x="147433" y="9679"/>
                  <a:pt x="244446" y="0"/>
                </a:cubicBezTo>
                <a:cubicBezTo>
                  <a:pt x="234953" y="53148"/>
                  <a:pt x="232850" y="195782"/>
                  <a:pt x="244446" y="257332"/>
                </a:cubicBezTo>
                <a:cubicBezTo>
                  <a:pt x="142855" y="265211"/>
                  <a:pt x="51485" y="253307"/>
                  <a:pt x="0" y="257332"/>
                </a:cubicBezTo>
                <a:cubicBezTo>
                  <a:pt x="-6394" y="136949"/>
                  <a:pt x="-10876" y="71002"/>
                  <a:pt x="0" y="0"/>
                </a:cubicBezTo>
                <a:close/>
              </a:path>
            </a:pathLst>
          </a:custGeom>
          <a:solidFill>
            <a:schemeClr val="accent1"/>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9" name="Rectangle 48">
            <a:extLst>
              <a:ext uri="{FF2B5EF4-FFF2-40B4-BE49-F238E27FC236}">
                <a16:creationId xmlns:a16="http://schemas.microsoft.com/office/drawing/2014/main" id="{386F586C-D387-CFD3-3865-D05A64A84137}"/>
              </a:ext>
            </a:extLst>
          </p:cNvPr>
          <p:cNvSpPr/>
          <p:nvPr/>
        </p:nvSpPr>
        <p:spPr>
          <a:xfrm>
            <a:off x="6823761" y="2081432"/>
            <a:ext cx="294184" cy="274050"/>
          </a:xfrm>
          <a:custGeom>
            <a:avLst/>
            <a:gdLst>
              <a:gd name="csX0" fmla="*/ 0 w 294184"/>
              <a:gd name="csY0" fmla="*/ 0 h 274050"/>
              <a:gd name="csX1" fmla="*/ 294184 w 294184"/>
              <a:gd name="csY1" fmla="*/ 0 h 274050"/>
              <a:gd name="csX2" fmla="*/ 294184 w 294184"/>
              <a:gd name="csY2" fmla="*/ 274050 h 274050"/>
              <a:gd name="csX3" fmla="*/ 0 w 294184"/>
              <a:gd name="csY3" fmla="*/ 274050 h 274050"/>
              <a:gd name="csX4" fmla="*/ 0 w 294184"/>
              <a:gd name="csY4" fmla="*/ 0 h 274050"/>
            </a:gdLst>
            <a:ahLst/>
            <a:cxnLst>
              <a:cxn ang="0">
                <a:pos x="csX0" y="csY0"/>
              </a:cxn>
              <a:cxn ang="0">
                <a:pos x="csX1" y="csY1"/>
              </a:cxn>
              <a:cxn ang="0">
                <a:pos x="csX2" y="csY2"/>
              </a:cxn>
              <a:cxn ang="0">
                <a:pos x="csX3" y="csY3"/>
              </a:cxn>
              <a:cxn ang="0">
                <a:pos x="csX4" y="csY4"/>
              </a:cxn>
            </a:cxnLst>
            <a:rect l="l" t="t" r="r" b="b"/>
            <a:pathLst>
              <a:path w="294184" h="274050" fill="none" extrusionOk="0">
                <a:moveTo>
                  <a:pt x="0" y="0"/>
                </a:moveTo>
                <a:cubicBezTo>
                  <a:pt x="137778" y="-5376"/>
                  <a:pt x="200710" y="-3250"/>
                  <a:pt x="294184" y="0"/>
                </a:cubicBezTo>
                <a:cubicBezTo>
                  <a:pt x="302690" y="63300"/>
                  <a:pt x="289493" y="156992"/>
                  <a:pt x="294184" y="274050"/>
                </a:cubicBezTo>
                <a:cubicBezTo>
                  <a:pt x="186648" y="277300"/>
                  <a:pt x="130400" y="267300"/>
                  <a:pt x="0" y="274050"/>
                </a:cubicBezTo>
                <a:cubicBezTo>
                  <a:pt x="11114" y="141492"/>
                  <a:pt x="-11855" y="132467"/>
                  <a:pt x="0" y="0"/>
                </a:cubicBezTo>
                <a:close/>
              </a:path>
              <a:path w="294184" h="274050" stroke="0" extrusionOk="0">
                <a:moveTo>
                  <a:pt x="0" y="0"/>
                </a:moveTo>
                <a:cubicBezTo>
                  <a:pt x="89156" y="-5568"/>
                  <a:pt x="192884" y="2316"/>
                  <a:pt x="294184" y="0"/>
                </a:cubicBezTo>
                <a:cubicBezTo>
                  <a:pt x="300378" y="81616"/>
                  <a:pt x="306799" y="150903"/>
                  <a:pt x="294184" y="274050"/>
                </a:cubicBezTo>
                <a:cubicBezTo>
                  <a:pt x="155140" y="285083"/>
                  <a:pt x="145394" y="266039"/>
                  <a:pt x="0" y="274050"/>
                </a:cubicBezTo>
                <a:cubicBezTo>
                  <a:pt x="10558" y="158736"/>
                  <a:pt x="10805" y="132169"/>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Rectangle 49">
            <a:extLst>
              <a:ext uri="{FF2B5EF4-FFF2-40B4-BE49-F238E27FC236}">
                <a16:creationId xmlns:a16="http://schemas.microsoft.com/office/drawing/2014/main" id="{33D9243E-8F5A-F552-FE84-850FDD2353AC}"/>
              </a:ext>
            </a:extLst>
          </p:cNvPr>
          <p:cNvSpPr/>
          <p:nvPr/>
        </p:nvSpPr>
        <p:spPr>
          <a:xfrm>
            <a:off x="6131585" y="2412829"/>
            <a:ext cx="225346" cy="219508"/>
          </a:xfrm>
          <a:custGeom>
            <a:avLst/>
            <a:gdLst>
              <a:gd name="csX0" fmla="*/ 0 w 225346"/>
              <a:gd name="csY0" fmla="*/ 0 h 219508"/>
              <a:gd name="csX1" fmla="*/ 225346 w 225346"/>
              <a:gd name="csY1" fmla="*/ 0 h 219508"/>
              <a:gd name="csX2" fmla="*/ 225346 w 225346"/>
              <a:gd name="csY2" fmla="*/ 219508 h 219508"/>
              <a:gd name="csX3" fmla="*/ 0 w 225346"/>
              <a:gd name="csY3" fmla="*/ 219508 h 219508"/>
              <a:gd name="csX4" fmla="*/ 0 w 225346"/>
              <a:gd name="csY4" fmla="*/ 0 h 219508"/>
            </a:gdLst>
            <a:ahLst/>
            <a:cxnLst>
              <a:cxn ang="0">
                <a:pos x="csX0" y="csY0"/>
              </a:cxn>
              <a:cxn ang="0">
                <a:pos x="csX1" y="csY1"/>
              </a:cxn>
              <a:cxn ang="0">
                <a:pos x="csX2" y="csY2"/>
              </a:cxn>
              <a:cxn ang="0">
                <a:pos x="csX3" y="csY3"/>
              </a:cxn>
              <a:cxn ang="0">
                <a:pos x="csX4" y="csY4"/>
              </a:cxn>
            </a:cxnLst>
            <a:rect l="l" t="t" r="r" b="b"/>
            <a:pathLst>
              <a:path w="225346" h="219508" fill="none" extrusionOk="0">
                <a:moveTo>
                  <a:pt x="0" y="0"/>
                </a:moveTo>
                <a:cubicBezTo>
                  <a:pt x="102190" y="15931"/>
                  <a:pt x="143910" y="9712"/>
                  <a:pt x="225346" y="0"/>
                </a:cubicBezTo>
                <a:cubicBezTo>
                  <a:pt x="240154" y="108636"/>
                  <a:pt x="228892" y="164812"/>
                  <a:pt x="225346" y="219508"/>
                </a:cubicBezTo>
                <a:cubicBezTo>
                  <a:pt x="151893" y="219368"/>
                  <a:pt x="86086" y="218945"/>
                  <a:pt x="0" y="219508"/>
                </a:cubicBezTo>
                <a:cubicBezTo>
                  <a:pt x="10591" y="181378"/>
                  <a:pt x="13037" y="24423"/>
                  <a:pt x="0" y="0"/>
                </a:cubicBezTo>
                <a:close/>
              </a:path>
              <a:path w="225346" h="219508" stroke="0" extrusionOk="0">
                <a:moveTo>
                  <a:pt x="0" y="0"/>
                </a:moveTo>
                <a:cubicBezTo>
                  <a:pt x="57391" y="-12044"/>
                  <a:pt x="120230" y="-15105"/>
                  <a:pt x="225346" y="0"/>
                </a:cubicBezTo>
                <a:cubicBezTo>
                  <a:pt x="235596" y="52361"/>
                  <a:pt x="206504" y="165279"/>
                  <a:pt x="225346" y="219508"/>
                </a:cubicBezTo>
                <a:cubicBezTo>
                  <a:pt x="113193" y="227724"/>
                  <a:pt x="74379" y="209892"/>
                  <a:pt x="0" y="219508"/>
                </a:cubicBezTo>
                <a:cubicBezTo>
                  <a:pt x="-15691" y="179759"/>
                  <a:pt x="11723" y="37637"/>
                  <a:pt x="0" y="0"/>
                </a:cubicBezTo>
                <a:close/>
              </a:path>
            </a:pathLst>
          </a:custGeom>
          <a:solidFill>
            <a:srgbClr val="C046C1"/>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Rectangle 50">
            <a:extLst>
              <a:ext uri="{FF2B5EF4-FFF2-40B4-BE49-F238E27FC236}">
                <a16:creationId xmlns:a16="http://schemas.microsoft.com/office/drawing/2014/main" id="{97591588-A32D-1C7C-BB80-83BA4958C0C6}"/>
              </a:ext>
            </a:extLst>
          </p:cNvPr>
          <p:cNvSpPr/>
          <p:nvPr/>
        </p:nvSpPr>
        <p:spPr>
          <a:xfrm>
            <a:off x="6267227" y="2467238"/>
            <a:ext cx="179407" cy="173683"/>
          </a:xfrm>
          <a:custGeom>
            <a:avLst/>
            <a:gdLst>
              <a:gd name="csX0" fmla="*/ 0 w 179407"/>
              <a:gd name="csY0" fmla="*/ 0 h 173683"/>
              <a:gd name="csX1" fmla="*/ 179407 w 179407"/>
              <a:gd name="csY1" fmla="*/ 0 h 173683"/>
              <a:gd name="csX2" fmla="*/ 179407 w 179407"/>
              <a:gd name="csY2" fmla="*/ 173683 h 173683"/>
              <a:gd name="csX3" fmla="*/ 0 w 179407"/>
              <a:gd name="csY3" fmla="*/ 173683 h 173683"/>
              <a:gd name="csX4" fmla="*/ 0 w 179407"/>
              <a:gd name="csY4" fmla="*/ 0 h 173683"/>
            </a:gdLst>
            <a:ahLst/>
            <a:cxnLst>
              <a:cxn ang="0">
                <a:pos x="csX0" y="csY0"/>
              </a:cxn>
              <a:cxn ang="0">
                <a:pos x="csX1" y="csY1"/>
              </a:cxn>
              <a:cxn ang="0">
                <a:pos x="csX2" y="csY2"/>
              </a:cxn>
              <a:cxn ang="0">
                <a:pos x="csX3" y="csY3"/>
              </a:cxn>
              <a:cxn ang="0">
                <a:pos x="csX4" y="csY4"/>
              </a:cxn>
            </a:cxnLst>
            <a:rect l="l" t="t" r="r" b="b"/>
            <a:pathLst>
              <a:path w="179407" h="173683" fill="none" extrusionOk="0">
                <a:moveTo>
                  <a:pt x="0" y="0"/>
                </a:moveTo>
                <a:cubicBezTo>
                  <a:pt x="76140" y="8471"/>
                  <a:pt x="103553" y="6917"/>
                  <a:pt x="179407" y="0"/>
                </a:cubicBezTo>
                <a:cubicBezTo>
                  <a:pt x="178816" y="64981"/>
                  <a:pt x="174317" y="93277"/>
                  <a:pt x="179407" y="173683"/>
                </a:cubicBezTo>
                <a:cubicBezTo>
                  <a:pt x="98229" y="172358"/>
                  <a:pt x="49213" y="177708"/>
                  <a:pt x="0" y="173683"/>
                </a:cubicBezTo>
                <a:cubicBezTo>
                  <a:pt x="4786" y="106157"/>
                  <a:pt x="-6948" y="67487"/>
                  <a:pt x="0" y="0"/>
                </a:cubicBezTo>
                <a:close/>
              </a:path>
              <a:path w="179407" h="173683" stroke="0" extrusionOk="0">
                <a:moveTo>
                  <a:pt x="0" y="0"/>
                </a:moveTo>
                <a:cubicBezTo>
                  <a:pt x="71090" y="6028"/>
                  <a:pt x="99283" y="-3371"/>
                  <a:pt x="179407" y="0"/>
                </a:cubicBezTo>
                <a:cubicBezTo>
                  <a:pt x="186522" y="81564"/>
                  <a:pt x="178678" y="131108"/>
                  <a:pt x="179407" y="173683"/>
                </a:cubicBezTo>
                <a:cubicBezTo>
                  <a:pt x="120616" y="172774"/>
                  <a:pt x="73696" y="181156"/>
                  <a:pt x="0" y="173683"/>
                </a:cubicBezTo>
                <a:cubicBezTo>
                  <a:pt x="-5974" y="93184"/>
                  <a:pt x="8295" y="62865"/>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Rectangle 52">
            <a:extLst>
              <a:ext uri="{FF2B5EF4-FFF2-40B4-BE49-F238E27FC236}">
                <a16:creationId xmlns:a16="http://schemas.microsoft.com/office/drawing/2014/main" id="{A350F397-0631-0514-5A2E-576775C5231A}"/>
              </a:ext>
            </a:extLst>
          </p:cNvPr>
          <p:cNvSpPr/>
          <p:nvPr/>
        </p:nvSpPr>
        <p:spPr>
          <a:xfrm>
            <a:off x="6376123" y="2682256"/>
            <a:ext cx="192240" cy="183820"/>
          </a:xfrm>
          <a:custGeom>
            <a:avLst/>
            <a:gdLst>
              <a:gd name="csX0" fmla="*/ 0 w 192240"/>
              <a:gd name="csY0" fmla="*/ 0 h 183820"/>
              <a:gd name="csX1" fmla="*/ 192240 w 192240"/>
              <a:gd name="csY1" fmla="*/ 0 h 183820"/>
              <a:gd name="csX2" fmla="*/ 192240 w 192240"/>
              <a:gd name="csY2" fmla="*/ 183820 h 183820"/>
              <a:gd name="csX3" fmla="*/ 0 w 192240"/>
              <a:gd name="csY3" fmla="*/ 183820 h 183820"/>
              <a:gd name="csX4" fmla="*/ 0 w 192240"/>
              <a:gd name="csY4" fmla="*/ 0 h 183820"/>
            </a:gdLst>
            <a:ahLst/>
            <a:cxnLst>
              <a:cxn ang="0">
                <a:pos x="csX0" y="csY0"/>
              </a:cxn>
              <a:cxn ang="0">
                <a:pos x="csX1" y="csY1"/>
              </a:cxn>
              <a:cxn ang="0">
                <a:pos x="csX2" y="csY2"/>
              </a:cxn>
              <a:cxn ang="0">
                <a:pos x="csX3" y="csY3"/>
              </a:cxn>
              <a:cxn ang="0">
                <a:pos x="csX4" y="csY4"/>
              </a:cxn>
            </a:cxnLst>
            <a:rect l="l" t="t" r="r" b="b"/>
            <a:pathLst>
              <a:path w="192240" h="183820" fill="none" extrusionOk="0">
                <a:moveTo>
                  <a:pt x="0" y="0"/>
                </a:moveTo>
                <a:cubicBezTo>
                  <a:pt x="39815" y="-8164"/>
                  <a:pt x="116641" y="20465"/>
                  <a:pt x="192240" y="0"/>
                </a:cubicBezTo>
                <a:cubicBezTo>
                  <a:pt x="202482" y="47006"/>
                  <a:pt x="181828" y="131195"/>
                  <a:pt x="192240" y="183820"/>
                </a:cubicBezTo>
                <a:cubicBezTo>
                  <a:pt x="142626" y="203364"/>
                  <a:pt x="65050" y="179174"/>
                  <a:pt x="0" y="183820"/>
                </a:cubicBezTo>
                <a:cubicBezTo>
                  <a:pt x="-12867" y="143972"/>
                  <a:pt x="17043" y="37665"/>
                  <a:pt x="0" y="0"/>
                </a:cubicBezTo>
                <a:close/>
              </a:path>
              <a:path w="192240" h="183820" stroke="0" extrusionOk="0">
                <a:moveTo>
                  <a:pt x="0" y="0"/>
                </a:moveTo>
                <a:cubicBezTo>
                  <a:pt x="86982" y="-12103"/>
                  <a:pt x="130524" y="723"/>
                  <a:pt x="192240" y="0"/>
                </a:cubicBezTo>
                <a:cubicBezTo>
                  <a:pt x="193494" y="68978"/>
                  <a:pt x="181278" y="139274"/>
                  <a:pt x="192240" y="183820"/>
                </a:cubicBezTo>
                <a:cubicBezTo>
                  <a:pt x="130319" y="183995"/>
                  <a:pt x="89153" y="169795"/>
                  <a:pt x="0" y="183820"/>
                </a:cubicBezTo>
                <a:cubicBezTo>
                  <a:pt x="-20554" y="126754"/>
                  <a:pt x="8003" y="68638"/>
                  <a:pt x="0" y="0"/>
                </a:cubicBezTo>
                <a:close/>
              </a:path>
            </a:pathLst>
          </a:custGeom>
          <a:solidFill>
            <a:srgbClr val="700001"/>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4" name="Rectangle 53">
            <a:extLst>
              <a:ext uri="{FF2B5EF4-FFF2-40B4-BE49-F238E27FC236}">
                <a16:creationId xmlns:a16="http://schemas.microsoft.com/office/drawing/2014/main" id="{31FED335-3046-031E-BCAC-B7A90C45A0DD}"/>
              </a:ext>
            </a:extLst>
          </p:cNvPr>
          <p:cNvSpPr/>
          <p:nvPr/>
        </p:nvSpPr>
        <p:spPr>
          <a:xfrm>
            <a:off x="6533445" y="1956860"/>
            <a:ext cx="77187" cy="76874"/>
          </a:xfrm>
          <a:custGeom>
            <a:avLst/>
            <a:gdLst>
              <a:gd name="csX0" fmla="*/ 0 w 77187"/>
              <a:gd name="csY0" fmla="*/ 0 h 76874"/>
              <a:gd name="csX1" fmla="*/ 77187 w 77187"/>
              <a:gd name="csY1" fmla="*/ 0 h 76874"/>
              <a:gd name="csX2" fmla="*/ 77187 w 77187"/>
              <a:gd name="csY2" fmla="*/ 76874 h 76874"/>
              <a:gd name="csX3" fmla="*/ 0 w 77187"/>
              <a:gd name="csY3" fmla="*/ 76874 h 76874"/>
              <a:gd name="csX4" fmla="*/ 0 w 77187"/>
              <a:gd name="csY4" fmla="*/ 0 h 76874"/>
            </a:gdLst>
            <a:ahLst/>
            <a:cxnLst>
              <a:cxn ang="0">
                <a:pos x="csX0" y="csY0"/>
              </a:cxn>
              <a:cxn ang="0">
                <a:pos x="csX1" y="csY1"/>
              </a:cxn>
              <a:cxn ang="0">
                <a:pos x="csX2" y="csY2"/>
              </a:cxn>
              <a:cxn ang="0">
                <a:pos x="csX3" y="csY3"/>
              </a:cxn>
              <a:cxn ang="0">
                <a:pos x="csX4" y="csY4"/>
              </a:cxn>
            </a:cxnLst>
            <a:rect l="l" t="t" r="r" b="b"/>
            <a:pathLst>
              <a:path w="77187" h="76874" fill="none" extrusionOk="0">
                <a:moveTo>
                  <a:pt x="0" y="0"/>
                </a:moveTo>
                <a:cubicBezTo>
                  <a:pt x="30466" y="1224"/>
                  <a:pt x="48489" y="1287"/>
                  <a:pt x="77187" y="0"/>
                </a:cubicBezTo>
                <a:cubicBezTo>
                  <a:pt x="74690" y="18533"/>
                  <a:pt x="73790" y="54173"/>
                  <a:pt x="77187" y="76874"/>
                </a:cubicBezTo>
                <a:cubicBezTo>
                  <a:pt x="54706" y="74447"/>
                  <a:pt x="37147" y="78946"/>
                  <a:pt x="0" y="76874"/>
                </a:cubicBezTo>
                <a:cubicBezTo>
                  <a:pt x="2885" y="52812"/>
                  <a:pt x="2938" y="30381"/>
                  <a:pt x="0" y="0"/>
                </a:cubicBezTo>
                <a:close/>
              </a:path>
              <a:path w="77187" h="76874" stroke="0" extrusionOk="0">
                <a:moveTo>
                  <a:pt x="0" y="0"/>
                </a:moveTo>
                <a:cubicBezTo>
                  <a:pt x="28977" y="2350"/>
                  <a:pt x="51181" y="-2895"/>
                  <a:pt x="77187" y="0"/>
                </a:cubicBezTo>
                <a:cubicBezTo>
                  <a:pt x="80462" y="19450"/>
                  <a:pt x="75705" y="44013"/>
                  <a:pt x="77187" y="76874"/>
                </a:cubicBezTo>
                <a:cubicBezTo>
                  <a:pt x="38915" y="79333"/>
                  <a:pt x="21225" y="79289"/>
                  <a:pt x="0" y="76874"/>
                </a:cubicBezTo>
                <a:cubicBezTo>
                  <a:pt x="-3136" y="42575"/>
                  <a:pt x="2571" y="30810"/>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5" name="Rectangle 54">
            <a:extLst>
              <a:ext uri="{FF2B5EF4-FFF2-40B4-BE49-F238E27FC236}">
                <a16:creationId xmlns:a16="http://schemas.microsoft.com/office/drawing/2014/main" id="{F3218127-4715-0E90-4F09-2755BEA5274B}"/>
              </a:ext>
            </a:extLst>
          </p:cNvPr>
          <p:cNvSpPr/>
          <p:nvPr/>
        </p:nvSpPr>
        <p:spPr>
          <a:xfrm>
            <a:off x="6679066" y="2163597"/>
            <a:ext cx="181300" cy="173359"/>
          </a:xfrm>
          <a:custGeom>
            <a:avLst/>
            <a:gdLst>
              <a:gd name="csX0" fmla="*/ 0 w 181300"/>
              <a:gd name="csY0" fmla="*/ 0 h 173359"/>
              <a:gd name="csX1" fmla="*/ 181300 w 181300"/>
              <a:gd name="csY1" fmla="*/ 0 h 173359"/>
              <a:gd name="csX2" fmla="*/ 181300 w 181300"/>
              <a:gd name="csY2" fmla="*/ 173359 h 173359"/>
              <a:gd name="csX3" fmla="*/ 0 w 181300"/>
              <a:gd name="csY3" fmla="*/ 173359 h 173359"/>
              <a:gd name="csX4" fmla="*/ 0 w 181300"/>
              <a:gd name="csY4" fmla="*/ 0 h 173359"/>
            </a:gdLst>
            <a:ahLst/>
            <a:cxnLst>
              <a:cxn ang="0">
                <a:pos x="csX0" y="csY0"/>
              </a:cxn>
              <a:cxn ang="0">
                <a:pos x="csX1" y="csY1"/>
              </a:cxn>
              <a:cxn ang="0">
                <a:pos x="csX2" y="csY2"/>
              </a:cxn>
              <a:cxn ang="0">
                <a:pos x="csX3" y="csY3"/>
              </a:cxn>
              <a:cxn ang="0">
                <a:pos x="csX4" y="csY4"/>
              </a:cxn>
            </a:cxnLst>
            <a:rect l="l" t="t" r="r" b="b"/>
            <a:pathLst>
              <a:path w="181300" h="173359" fill="none" extrusionOk="0">
                <a:moveTo>
                  <a:pt x="0" y="0"/>
                </a:moveTo>
                <a:cubicBezTo>
                  <a:pt x="59557" y="-983"/>
                  <a:pt x="92582" y="3447"/>
                  <a:pt x="181300" y="0"/>
                </a:cubicBezTo>
                <a:cubicBezTo>
                  <a:pt x="194619" y="75521"/>
                  <a:pt x="172088" y="90863"/>
                  <a:pt x="181300" y="173359"/>
                </a:cubicBezTo>
                <a:cubicBezTo>
                  <a:pt x="132716" y="194456"/>
                  <a:pt x="60324" y="166239"/>
                  <a:pt x="0" y="173359"/>
                </a:cubicBezTo>
                <a:cubicBezTo>
                  <a:pt x="-308" y="114709"/>
                  <a:pt x="16411" y="55402"/>
                  <a:pt x="0" y="0"/>
                </a:cubicBezTo>
                <a:close/>
              </a:path>
              <a:path w="181300" h="173359" stroke="0" extrusionOk="0">
                <a:moveTo>
                  <a:pt x="0" y="0"/>
                </a:moveTo>
                <a:cubicBezTo>
                  <a:pt x="82058" y="-3573"/>
                  <a:pt x="105794" y="4719"/>
                  <a:pt x="181300" y="0"/>
                </a:cubicBezTo>
                <a:cubicBezTo>
                  <a:pt x="196871" y="59844"/>
                  <a:pt x="168949" y="130793"/>
                  <a:pt x="181300" y="173359"/>
                </a:cubicBezTo>
                <a:cubicBezTo>
                  <a:pt x="131992" y="190612"/>
                  <a:pt x="47224" y="152403"/>
                  <a:pt x="0" y="173359"/>
                </a:cubicBezTo>
                <a:cubicBezTo>
                  <a:pt x="-1863" y="111939"/>
                  <a:pt x="13700" y="59502"/>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6" name="Rectangle 55">
            <a:extLst>
              <a:ext uri="{FF2B5EF4-FFF2-40B4-BE49-F238E27FC236}">
                <a16:creationId xmlns:a16="http://schemas.microsoft.com/office/drawing/2014/main" id="{7A0741C6-C8DD-EA6C-D491-4EE310431667}"/>
              </a:ext>
            </a:extLst>
          </p:cNvPr>
          <p:cNvSpPr/>
          <p:nvPr/>
        </p:nvSpPr>
        <p:spPr>
          <a:xfrm>
            <a:off x="6956180" y="2418983"/>
            <a:ext cx="214027" cy="207199"/>
          </a:xfrm>
          <a:custGeom>
            <a:avLst/>
            <a:gdLst>
              <a:gd name="csX0" fmla="*/ 0 w 214027"/>
              <a:gd name="csY0" fmla="*/ 0 h 207199"/>
              <a:gd name="csX1" fmla="*/ 214027 w 214027"/>
              <a:gd name="csY1" fmla="*/ 0 h 207199"/>
              <a:gd name="csX2" fmla="*/ 214027 w 214027"/>
              <a:gd name="csY2" fmla="*/ 207199 h 207199"/>
              <a:gd name="csX3" fmla="*/ 0 w 214027"/>
              <a:gd name="csY3" fmla="*/ 207199 h 207199"/>
              <a:gd name="csX4" fmla="*/ 0 w 214027"/>
              <a:gd name="csY4" fmla="*/ 0 h 207199"/>
            </a:gdLst>
            <a:ahLst/>
            <a:cxnLst>
              <a:cxn ang="0">
                <a:pos x="csX0" y="csY0"/>
              </a:cxn>
              <a:cxn ang="0">
                <a:pos x="csX1" y="csY1"/>
              </a:cxn>
              <a:cxn ang="0">
                <a:pos x="csX2" y="csY2"/>
              </a:cxn>
              <a:cxn ang="0">
                <a:pos x="csX3" y="csY3"/>
              </a:cxn>
              <a:cxn ang="0">
                <a:pos x="csX4" y="csY4"/>
              </a:cxn>
            </a:cxnLst>
            <a:rect l="l" t="t" r="r" b="b"/>
            <a:pathLst>
              <a:path w="214027" h="207199" fill="none" extrusionOk="0">
                <a:moveTo>
                  <a:pt x="0" y="0"/>
                </a:moveTo>
                <a:cubicBezTo>
                  <a:pt x="65453" y="8454"/>
                  <a:pt x="114869" y="-15525"/>
                  <a:pt x="214027" y="0"/>
                </a:cubicBezTo>
                <a:cubicBezTo>
                  <a:pt x="205611" y="27807"/>
                  <a:pt x="213550" y="166864"/>
                  <a:pt x="214027" y="207199"/>
                </a:cubicBezTo>
                <a:cubicBezTo>
                  <a:pt x="156742" y="189771"/>
                  <a:pt x="41681" y="221119"/>
                  <a:pt x="0" y="207199"/>
                </a:cubicBezTo>
                <a:cubicBezTo>
                  <a:pt x="1469" y="176044"/>
                  <a:pt x="-11973" y="35501"/>
                  <a:pt x="0" y="0"/>
                </a:cubicBezTo>
                <a:close/>
              </a:path>
              <a:path w="214027" h="207199" stroke="0" extrusionOk="0">
                <a:moveTo>
                  <a:pt x="0" y="0"/>
                </a:moveTo>
                <a:cubicBezTo>
                  <a:pt x="85300" y="-10142"/>
                  <a:pt x="171223" y="-12451"/>
                  <a:pt x="214027" y="0"/>
                </a:cubicBezTo>
                <a:cubicBezTo>
                  <a:pt x="232336" y="74928"/>
                  <a:pt x="203978" y="128762"/>
                  <a:pt x="214027" y="207199"/>
                </a:cubicBezTo>
                <a:cubicBezTo>
                  <a:pt x="113206" y="190990"/>
                  <a:pt x="43194" y="222369"/>
                  <a:pt x="0" y="207199"/>
                </a:cubicBezTo>
                <a:cubicBezTo>
                  <a:pt x="-2329" y="134216"/>
                  <a:pt x="5405" y="79898"/>
                  <a:pt x="0" y="0"/>
                </a:cubicBezTo>
                <a:close/>
              </a:path>
            </a:pathLst>
          </a:custGeom>
          <a:solidFill>
            <a:schemeClr val="accent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Rectangle 56">
            <a:extLst>
              <a:ext uri="{FF2B5EF4-FFF2-40B4-BE49-F238E27FC236}">
                <a16:creationId xmlns:a16="http://schemas.microsoft.com/office/drawing/2014/main" id="{D853A0E6-0108-C358-F2B1-97C274562DEB}"/>
              </a:ext>
            </a:extLst>
          </p:cNvPr>
          <p:cNvSpPr/>
          <p:nvPr/>
        </p:nvSpPr>
        <p:spPr>
          <a:xfrm>
            <a:off x="6787731" y="2142224"/>
            <a:ext cx="244447" cy="216106"/>
          </a:xfrm>
          <a:custGeom>
            <a:avLst/>
            <a:gdLst>
              <a:gd name="csX0" fmla="*/ 0 w 244447"/>
              <a:gd name="csY0" fmla="*/ 0 h 216106"/>
              <a:gd name="csX1" fmla="*/ 244447 w 244447"/>
              <a:gd name="csY1" fmla="*/ 0 h 216106"/>
              <a:gd name="csX2" fmla="*/ 244447 w 244447"/>
              <a:gd name="csY2" fmla="*/ 216106 h 216106"/>
              <a:gd name="csX3" fmla="*/ 0 w 244447"/>
              <a:gd name="csY3" fmla="*/ 216106 h 216106"/>
              <a:gd name="csX4" fmla="*/ 0 w 244447"/>
              <a:gd name="csY4" fmla="*/ 0 h 216106"/>
            </a:gdLst>
            <a:ahLst/>
            <a:cxnLst>
              <a:cxn ang="0">
                <a:pos x="csX0" y="csY0"/>
              </a:cxn>
              <a:cxn ang="0">
                <a:pos x="csX1" y="csY1"/>
              </a:cxn>
              <a:cxn ang="0">
                <a:pos x="csX2" y="csY2"/>
              </a:cxn>
              <a:cxn ang="0">
                <a:pos x="csX3" y="csY3"/>
              </a:cxn>
              <a:cxn ang="0">
                <a:pos x="csX4" y="csY4"/>
              </a:cxn>
            </a:cxnLst>
            <a:rect l="l" t="t" r="r" b="b"/>
            <a:pathLst>
              <a:path w="244447" h="216106" fill="none" extrusionOk="0">
                <a:moveTo>
                  <a:pt x="0" y="0"/>
                </a:moveTo>
                <a:cubicBezTo>
                  <a:pt x="51682" y="5685"/>
                  <a:pt x="198936" y="228"/>
                  <a:pt x="244447" y="0"/>
                </a:cubicBezTo>
                <a:cubicBezTo>
                  <a:pt x="242442" y="72635"/>
                  <a:pt x="245709" y="148006"/>
                  <a:pt x="244447" y="216106"/>
                </a:cubicBezTo>
                <a:cubicBezTo>
                  <a:pt x="206128" y="231665"/>
                  <a:pt x="62627" y="199135"/>
                  <a:pt x="0" y="216106"/>
                </a:cubicBezTo>
                <a:cubicBezTo>
                  <a:pt x="-16789" y="123794"/>
                  <a:pt x="-7436" y="22792"/>
                  <a:pt x="0" y="0"/>
                </a:cubicBezTo>
                <a:close/>
              </a:path>
              <a:path w="244447" h="216106" stroke="0" extrusionOk="0">
                <a:moveTo>
                  <a:pt x="0" y="0"/>
                </a:moveTo>
                <a:cubicBezTo>
                  <a:pt x="99753" y="5156"/>
                  <a:pt x="198050" y="-4180"/>
                  <a:pt x="244447" y="0"/>
                </a:cubicBezTo>
                <a:cubicBezTo>
                  <a:pt x="256524" y="55725"/>
                  <a:pt x="258438" y="145869"/>
                  <a:pt x="244447" y="216106"/>
                </a:cubicBezTo>
                <a:cubicBezTo>
                  <a:pt x="182616" y="217698"/>
                  <a:pt x="61731" y="217443"/>
                  <a:pt x="0" y="216106"/>
                </a:cubicBezTo>
                <a:cubicBezTo>
                  <a:pt x="-17388" y="114774"/>
                  <a:pt x="8817" y="87777"/>
                  <a:pt x="0" y="0"/>
                </a:cubicBezTo>
                <a:close/>
              </a:path>
            </a:pathLst>
          </a:custGeom>
          <a:solidFill>
            <a:schemeClr val="bg2">
              <a:lumMod val="75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Rectangle 57">
            <a:extLst>
              <a:ext uri="{FF2B5EF4-FFF2-40B4-BE49-F238E27FC236}">
                <a16:creationId xmlns:a16="http://schemas.microsoft.com/office/drawing/2014/main" id="{9A5AEF65-4F33-1E2D-F5B2-11E938F0B52B}"/>
              </a:ext>
            </a:extLst>
          </p:cNvPr>
          <p:cNvSpPr/>
          <p:nvPr/>
        </p:nvSpPr>
        <p:spPr>
          <a:xfrm>
            <a:off x="6131585" y="1866411"/>
            <a:ext cx="197127" cy="159252"/>
          </a:xfrm>
          <a:custGeom>
            <a:avLst/>
            <a:gdLst>
              <a:gd name="csX0" fmla="*/ 0 w 197127"/>
              <a:gd name="csY0" fmla="*/ 0 h 159252"/>
              <a:gd name="csX1" fmla="*/ 197127 w 197127"/>
              <a:gd name="csY1" fmla="*/ 0 h 159252"/>
              <a:gd name="csX2" fmla="*/ 197127 w 197127"/>
              <a:gd name="csY2" fmla="*/ 159252 h 159252"/>
              <a:gd name="csX3" fmla="*/ 0 w 197127"/>
              <a:gd name="csY3" fmla="*/ 159252 h 159252"/>
              <a:gd name="csX4" fmla="*/ 0 w 197127"/>
              <a:gd name="csY4" fmla="*/ 0 h 159252"/>
            </a:gdLst>
            <a:ahLst/>
            <a:cxnLst>
              <a:cxn ang="0">
                <a:pos x="csX0" y="csY0"/>
              </a:cxn>
              <a:cxn ang="0">
                <a:pos x="csX1" y="csY1"/>
              </a:cxn>
              <a:cxn ang="0">
                <a:pos x="csX2" y="csY2"/>
              </a:cxn>
              <a:cxn ang="0">
                <a:pos x="csX3" y="csY3"/>
              </a:cxn>
              <a:cxn ang="0">
                <a:pos x="csX4" y="csY4"/>
              </a:cxn>
            </a:cxnLst>
            <a:rect l="l" t="t" r="r" b="b"/>
            <a:pathLst>
              <a:path w="197127" h="159252" fill="none" extrusionOk="0">
                <a:moveTo>
                  <a:pt x="0" y="0"/>
                </a:moveTo>
                <a:cubicBezTo>
                  <a:pt x="90969" y="-5033"/>
                  <a:pt x="129105" y="-1666"/>
                  <a:pt x="197127" y="0"/>
                </a:cubicBezTo>
                <a:cubicBezTo>
                  <a:pt x="194327" y="42769"/>
                  <a:pt x="197968" y="118627"/>
                  <a:pt x="197127" y="159252"/>
                </a:cubicBezTo>
                <a:cubicBezTo>
                  <a:pt x="111645" y="157242"/>
                  <a:pt x="65104" y="165791"/>
                  <a:pt x="0" y="159252"/>
                </a:cubicBezTo>
                <a:cubicBezTo>
                  <a:pt x="766" y="98287"/>
                  <a:pt x="-4638" y="60862"/>
                  <a:pt x="0" y="0"/>
                </a:cubicBezTo>
                <a:close/>
              </a:path>
              <a:path w="197127" h="159252" stroke="0" extrusionOk="0">
                <a:moveTo>
                  <a:pt x="0" y="0"/>
                </a:moveTo>
                <a:cubicBezTo>
                  <a:pt x="56559" y="673"/>
                  <a:pt x="107399" y="-8651"/>
                  <a:pt x="197127" y="0"/>
                </a:cubicBezTo>
                <a:cubicBezTo>
                  <a:pt x="201511" y="63746"/>
                  <a:pt x="198469" y="115267"/>
                  <a:pt x="197127" y="159252"/>
                </a:cubicBezTo>
                <a:cubicBezTo>
                  <a:pt x="115763" y="150986"/>
                  <a:pt x="58164" y="160522"/>
                  <a:pt x="0" y="159252"/>
                </a:cubicBezTo>
                <a:cubicBezTo>
                  <a:pt x="-5072" y="106859"/>
                  <a:pt x="104" y="52672"/>
                  <a:pt x="0" y="0"/>
                </a:cubicBezTo>
                <a:close/>
              </a:path>
            </a:pathLst>
          </a:custGeom>
          <a:solidFill>
            <a:srgbClr val="04C17E"/>
          </a:solidFill>
          <a:ln>
            <a:extLst>
              <a:ext uri="{C807C97D-BFC1-408E-A445-0C87EB9F89A2}">
                <ask:lineSketchStyleProps xmlns:ask="http://schemas.microsoft.com/office/drawing/2018/sketchyshapes" sd="1749458440">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9" name="Rectangle 58">
            <a:extLst>
              <a:ext uri="{FF2B5EF4-FFF2-40B4-BE49-F238E27FC236}">
                <a16:creationId xmlns:a16="http://schemas.microsoft.com/office/drawing/2014/main" id="{184637FC-C6C3-10F1-1782-BA2E6636BAE2}"/>
              </a:ext>
            </a:extLst>
          </p:cNvPr>
          <p:cNvSpPr/>
          <p:nvPr/>
        </p:nvSpPr>
        <p:spPr>
          <a:xfrm>
            <a:off x="6222670" y="2087097"/>
            <a:ext cx="260696" cy="254948"/>
          </a:xfrm>
          <a:custGeom>
            <a:avLst/>
            <a:gdLst>
              <a:gd name="csX0" fmla="*/ 0 w 260696"/>
              <a:gd name="csY0" fmla="*/ 0 h 254948"/>
              <a:gd name="csX1" fmla="*/ 260696 w 260696"/>
              <a:gd name="csY1" fmla="*/ 0 h 254948"/>
              <a:gd name="csX2" fmla="*/ 260696 w 260696"/>
              <a:gd name="csY2" fmla="*/ 254948 h 254948"/>
              <a:gd name="csX3" fmla="*/ 0 w 260696"/>
              <a:gd name="csY3" fmla="*/ 254948 h 254948"/>
              <a:gd name="csX4" fmla="*/ 0 w 260696"/>
              <a:gd name="csY4" fmla="*/ 0 h 254948"/>
            </a:gdLst>
            <a:ahLst/>
            <a:cxnLst>
              <a:cxn ang="0">
                <a:pos x="csX0" y="csY0"/>
              </a:cxn>
              <a:cxn ang="0">
                <a:pos x="csX1" y="csY1"/>
              </a:cxn>
              <a:cxn ang="0">
                <a:pos x="csX2" y="csY2"/>
              </a:cxn>
              <a:cxn ang="0">
                <a:pos x="csX3" y="csY3"/>
              </a:cxn>
              <a:cxn ang="0">
                <a:pos x="csX4" y="csY4"/>
              </a:cxn>
            </a:cxnLst>
            <a:rect l="l" t="t" r="r" b="b"/>
            <a:pathLst>
              <a:path w="260696" h="254948" fill="none" extrusionOk="0">
                <a:moveTo>
                  <a:pt x="0" y="0"/>
                </a:moveTo>
                <a:cubicBezTo>
                  <a:pt x="84582" y="-24333"/>
                  <a:pt x="172430" y="26564"/>
                  <a:pt x="260696" y="0"/>
                </a:cubicBezTo>
                <a:cubicBezTo>
                  <a:pt x="276046" y="85535"/>
                  <a:pt x="247007" y="134743"/>
                  <a:pt x="260696" y="254948"/>
                </a:cubicBezTo>
                <a:cubicBezTo>
                  <a:pt x="153200" y="278128"/>
                  <a:pt x="64941" y="228171"/>
                  <a:pt x="0" y="254948"/>
                </a:cubicBezTo>
                <a:cubicBezTo>
                  <a:pt x="-3845" y="197334"/>
                  <a:pt x="16593" y="96723"/>
                  <a:pt x="0" y="0"/>
                </a:cubicBezTo>
                <a:close/>
              </a:path>
              <a:path w="260696" h="254948" stroke="0" extrusionOk="0">
                <a:moveTo>
                  <a:pt x="0" y="0"/>
                </a:moveTo>
                <a:cubicBezTo>
                  <a:pt x="129060" y="-11691"/>
                  <a:pt x="155009" y="29881"/>
                  <a:pt x="260696" y="0"/>
                </a:cubicBezTo>
                <a:cubicBezTo>
                  <a:pt x="269234" y="72815"/>
                  <a:pt x="249476" y="157906"/>
                  <a:pt x="260696" y="254948"/>
                </a:cubicBezTo>
                <a:cubicBezTo>
                  <a:pt x="170294" y="284193"/>
                  <a:pt x="67431" y="226617"/>
                  <a:pt x="0" y="254948"/>
                </a:cubicBezTo>
                <a:cubicBezTo>
                  <a:pt x="-13033" y="128405"/>
                  <a:pt x="3187" y="107109"/>
                  <a:pt x="0" y="0"/>
                </a:cubicBezTo>
                <a:close/>
              </a:path>
            </a:pathLst>
          </a:custGeom>
          <a:solidFill>
            <a:srgbClr val="FFF074"/>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61" name="Rectangle 60">
            <a:extLst>
              <a:ext uri="{FF2B5EF4-FFF2-40B4-BE49-F238E27FC236}">
                <a16:creationId xmlns:a16="http://schemas.microsoft.com/office/drawing/2014/main" id="{931901C5-1730-D442-9B15-9D60A0BBE83A}"/>
              </a:ext>
            </a:extLst>
          </p:cNvPr>
          <p:cNvSpPr/>
          <p:nvPr/>
        </p:nvSpPr>
        <p:spPr>
          <a:xfrm rot="16200000">
            <a:off x="6748296" y="1595517"/>
            <a:ext cx="174411" cy="167680"/>
          </a:xfrm>
          <a:custGeom>
            <a:avLst/>
            <a:gdLst>
              <a:gd name="csX0" fmla="*/ 0 w 174411"/>
              <a:gd name="csY0" fmla="*/ 0 h 167680"/>
              <a:gd name="csX1" fmla="*/ 174411 w 174411"/>
              <a:gd name="csY1" fmla="*/ 0 h 167680"/>
              <a:gd name="csX2" fmla="*/ 174411 w 174411"/>
              <a:gd name="csY2" fmla="*/ 167680 h 167680"/>
              <a:gd name="csX3" fmla="*/ 0 w 174411"/>
              <a:gd name="csY3" fmla="*/ 167680 h 167680"/>
              <a:gd name="csX4" fmla="*/ 0 w 174411"/>
              <a:gd name="csY4" fmla="*/ 0 h 167680"/>
            </a:gdLst>
            <a:ahLst/>
            <a:cxnLst>
              <a:cxn ang="0">
                <a:pos x="csX0" y="csY0"/>
              </a:cxn>
              <a:cxn ang="0">
                <a:pos x="csX1" y="csY1"/>
              </a:cxn>
              <a:cxn ang="0">
                <a:pos x="csX2" y="csY2"/>
              </a:cxn>
              <a:cxn ang="0">
                <a:pos x="csX3" y="csY3"/>
              </a:cxn>
              <a:cxn ang="0">
                <a:pos x="csX4" y="csY4"/>
              </a:cxn>
            </a:cxnLst>
            <a:rect l="l" t="t" r="r" b="b"/>
            <a:pathLst>
              <a:path w="174411" h="167680" fill="none" extrusionOk="0">
                <a:moveTo>
                  <a:pt x="0" y="0"/>
                </a:moveTo>
                <a:cubicBezTo>
                  <a:pt x="51254" y="1842"/>
                  <a:pt x="127611" y="-1100"/>
                  <a:pt x="174411" y="0"/>
                </a:cubicBezTo>
                <a:cubicBezTo>
                  <a:pt x="171736" y="60525"/>
                  <a:pt x="176028" y="106282"/>
                  <a:pt x="174411" y="167680"/>
                </a:cubicBezTo>
                <a:cubicBezTo>
                  <a:pt x="131693" y="173172"/>
                  <a:pt x="43554" y="161414"/>
                  <a:pt x="0" y="167680"/>
                </a:cubicBezTo>
                <a:cubicBezTo>
                  <a:pt x="-7355" y="127188"/>
                  <a:pt x="-6451" y="80806"/>
                  <a:pt x="0" y="0"/>
                </a:cubicBezTo>
                <a:close/>
              </a:path>
              <a:path w="174411" h="167680" stroke="0" extrusionOk="0">
                <a:moveTo>
                  <a:pt x="0" y="0"/>
                </a:moveTo>
                <a:cubicBezTo>
                  <a:pt x="46404" y="1419"/>
                  <a:pt x="135946" y="-603"/>
                  <a:pt x="174411" y="0"/>
                </a:cubicBezTo>
                <a:cubicBezTo>
                  <a:pt x="179823" y="83709"/>
                  <a:pt x="179154" y="103952"/>
                  <a:pt x="174411" y="167680"/>
                </a:cubicBezTo>
                <a:cubicBezTo>
                  <a:pt x="132403" y="173687"/>
                  <a:pt x="51592" y="169639"/>
                  <a:pt x="0" y="167680"/>
                </a:cubicBezTo>
                <a:cubicBezTo>
                  <a:pt x="-8369" y="93563"/>
                  <a:pt x="-5735" y="68067"/>
                  <a:pt x="0" y="0"/>
                </a:cubicBezTo>
                <a:close/>
              </a:path>
            </a:pathLst>
          </a:custGeom>
          <a:solidFill>
            <a:srgbClr val="FFFF00"/>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3" name="Rectangle 62">
            <a:extLst>
              <a:ext uri="{FF2B5EF4-FFF2-40B4-BE49-F238E27FC236}">
                <a16:creationId xmlns:a16="http://schemas.microsoft.com/office/drawing/2014/main" id="{9EEF65A6-270D-792F-EA6E-A28CFE4C2572}"/>
              </a:ext>
            </a:extLst>
          </p:cNvPr>
          <p:cNvSpPr/>
          <p:nvPr/>
        </p:nvSpPr>
        <p:spPr>
          <a:xfrm>
            <a:off x="6876731" y="2420390"/>
            <a:ext cx="170265" cy="207200"/>
          </a:xfrm>
          <a:custGeom>
            <a:avLst/>
            <a:gdLst>
              <a:gd name="csX0" fmla="*/ 0 w 170265"/>
              <a:gd name="csY0" fmla="*/ 0 h 207200"/>
              <a:gd name="csX1" fmla="*/ 170265 w 170265"/>
              <a:gd name="csY1" fmla="*/ 0 h 207200"/>
              <a:gd name="csX2" fmla="*/ 170265 w 170265"/>
              <a:gd name="csY2" fmla="*/ 207200 h 207200"/>
              <a:gd name="csX3" fmla="*/ 0 w 170265"/>
              <a:gd name="csY3" fmla="*/ 207200 h 207200"/>
              <a:gd name="csX4" fmla="*/ 0 w 170265"/>
              <a:gd name="csY4" fmla="*/ 0 h 207200"/>
            </a:gdLst>
            <a:ahLst/>
            <a:cxnLst>
              <a:cxn ang="0">
                <a:pos x="csX0" y="csY0"/>
              </a:cxn>
              <a:cxn ang="0">
                <a:pos x="csX1" y="csY1"/>
              </a:cxn>
              <a:cxn ang="0">
                <a:pos x="csX2" y="csY2"/>
              </a:cxn>
              <a:cxn ang="0">
                <a:pos x="csX3" y="csY3"/>
              </a:cxn>
              <a:cxn ang="0">
                <a:pos x="csX4" y="csY4"/>
              </a:cxn>
            </a:cxnLst>
            <a:rect l="l" t="t" r="r" b="b"/>
            <a:pathLst>
              <a:path w="170265" h="207200" fill="none" extrusionOk="0">
                <a:moveTo>
                  <a:pt x="0" y="0"/>
                </a:moveTo>
                <a:cubicBezTo>
                  <a:pt x="62856" y="-10219"/>
                  <a:pt x="107769" y="9490"/>
                  <a:pt x="170265" y="0"/>
                </a:cubicBezTo>
                <a:cubicBezTo>
                  <a:pt x="166833" y="99231"/>
                  <a:pt x="185318" y="157205"/>
                  <a:pt x="170265" y="207200"/>
                </a:cubicBezTo>
                <a:cubicBezTo>
                  <a:pt x="128477" y="195803"/>
                  <a:pt x="65041" y="217800"/>
                  <a:pt x="0" y="207200"/>
                </a:cubicBezTo>
                <a:cubicBezTo>
                  <a:pt x="-9849" y="107152"/>
                  <a:pt x="-15322" y="36121"/>
                  <a:pt x="0" y="0"/>
                </a:cubicBezTo>
                <a:close/>
              </a:path>
              <a:path w="170265" h="207200" stroke="0" extrusionOk="0">
                <a:moveTo>
                  <a:pt x="0" y="0"/>
                </a:moveTo>
                <a:cubicBezTo>
                  <a:pt x="72608" y="-15217"/>
                  <a:pt x="92401" y="6282"/>
                  <a:pt x="170265" y="0"/>
                </a:cubicBezTo>
                <a:cubicBezTo>
                  <a:pt x="157007" y="58883"/>
                  <a:pt x="168613" y="117516"/>
                  <a:pt x="170265" y="207200"/>
                </a:cubicBezTo>
                <a:cubicBezTo>
                  <a:pt x="115171" y="208761"/>
                  <a:pt x="18470" y="208883"/>
                  <a:pt x="0" y="207200"/>
                </a:cubicBezTo>
                <a:cubicBezTo>
                  <a:pt x="16046" y="137601"/>
                  <a:pt x="-10111" y="97407"/>
                  <a:pt x="0" y="0"/>
                </a:cubicBezTo>
                <a:close/>
              </a:path>
            </a:pathLst>
          </a:custGeom>
          <a:solidFill>
            <a:schemeClr val="bg2">
              <a:lumMod val="50000"/>
            </a:schemeClr>
          </a:solidFill>
          <a:ln>
            <a:extLst>
              <a:ext uri="{C807C97D-BFC1-408E-A445-0C87EB9F89A2}">
                <ask:lineSketchStyleProps xmlns:ask="http://schemas.microsoft.com/office/drawing/2018/sketchyshapes" sd="4203133778">
                  <a:prstGeom prst="rect">
                    <a:avLst/>
                  </a:prstGeom>
                  <ask:type>
                    <ask:lineSketchCurve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Rectangle 63">
            <a:extLst>
              <a:ext uri="{FF2B5EF4-FFF2-40B4-BE49-F238E27FC236}">
                <a16:creationId xmlns:a16="http://schemas.microsoft.com/office/drawing/2014/main" id="{E7B7FA75-C068-ED1D-2E72-86428D721290}"/>
              </a:ext>
            </a:extLst>
          </p:cNvPr>
          <p:cNvSpPr/>
          <p:nvPr/>
        </p:nvSpPr>
        <p:spPr>
          <a:xfrm>
            <a:off x="6867464" y="1844485"/>
            <a:ext cx="167682" cy="186416"/>
          </a:xfrm>
          <a:custGeom>
            <a:avLst/>
            <a:gdLst>
              <a:gd name="csX0" fmla="*/ 0 w 167682"/>
              <a:gd name="csY0" fmla="*/ 0 h 186416"/>
              <a:gd name="csX1" fmla="*/ 167682 w 167682"/>
              <a:gd name="csY1" fmla="*/ 0 h 186416"/>
              <a:gd name="csX2" fmla="*/ 167682 w 167682"/>
              <a:gd name="csY2" fmla="*/ 186416 h 186416"/>
              <a:gd name="csX3" fmla="*/ 0 w 167682"/>
              <a:gd name="csY3" fmla="*/ 186416 h 186416"/>
              <a:gd name="csX4" fmla="*/ 0 w 167682"/>
              <a:gd name="csY4" fmla="*/ 0 h 186416"/>
            </a:gdLst>
            <a:ahLst/>
            <a:cxnLst>
              <a:cxn ang="0">
                <a:pos x="csX0" y="csY0"/>
              </a:cxn>
              <a:cxn ang="0">
                <a:pos x="csX1" y="csY1"/>
              </a:cxn>
              <a:cxn ang="0">
                <a:pos x="csX2" y="csY2"/>
              </a:cxn>
              <a:cxn ang="0">
                <a:pos x="csX3" y="csY3"/>
              </a:cxn>
              <a:cxn ang="0">
                <a:pos x="csX4" y="csY4"/>
              </a:cxn>
            </a:cxnLst>
            <a:rect l="l" t="t" r="r" b="b"/>
            <a:pathLst>
              <a:path w="167682" h="186416" fill="none" extrusionOk="0">
                <a:moveTo>
                  <a:pt x="0" y="0"/>
                </a:moveTo>
                <a:cubicBezTo>
                  <a:pt x="46917" y="3257"/>
                  <a:pt x="114020" y="2822"/>
                  <a:pt x="167682" y="0"/>
                </a:cubicBezTo>
                <a:cubicBezTo>
                  <a:pt x="173918" y="68008"/>
                  <a:pt x="164993" y="139566"/>
                  <a:pt x="167682" y="186416"/>
                </a:cubicBezTo>
                <a:cubicBezTo>
                  <a:pt x="116890" y="185590"/>
                  <a:pt x="49258" y="178783"/>
                  <a:pt x="0" y="186416"/>
                </a:cubicBezTo>
                <a:cubicBezTo>
                  <a:pt x="-229" y="96597"/>
                  <a:pt x="4844" y="56226"/>
                  <a:pt x="0" y="0"/>
                </a:cubicBezTo>
                <a:close/>
              </a:path>
              <a:path w="167682" h="186416" stroke="0" extrusionOk="0">
                <a:moveTo>
                  <a:pt x="0" y="0"/>
                </a:moveTo>
                <a:cubicBezTo>
                  <a:pt x="83458" y="-3061"/>
                  <a:pt x="116264" y="5278"/>
                  <a:pt x="167682" y="0"/>
                </a:cubicBezTo>
                <a:cubicBezTo>
                  <a:pt x="174794" y="44116"/>
                  <a:pt x="158991" y="127197"/>
                  <a:pt x="167682" y="186416"/>
                </a:cubicBezTo>
                <a:cubicBezTo>
                  <a:pt x="99670" y="185249"/>
                  <a:pt x="70107" y="187658"/>
                  <a:pt x="0" y="186416"/>
                </a:cubicBezTo>
                <a:cubicBezTo>
                  <a:pt x="-5816" y="126721"/>
                  <a:pt x="-145" y="49869"/>
                  <a:pt x="0" y="0"/>
                </a:cubicBezTo>
                <a:close/>
              </a:path>
            </a:pathLst>
          </a:custGeom>
          <a:solidFill>
            <a:srgbClr val="00FD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5" name="Rectangle 64">
            <a:extLst>
              <a:ext uri="{FF2B5EF4-FFF2-40B4-BE49-F238E27FC236}">
                <a16:creationId xmlns:a16="http://schemas.microsoft.com/office/drawing/2014/main" id="{5C2267A2-ECA6-2CB5-2E0C-CED545907E0D}"/>
              </a:ext>
            </a:extLst>
          </p:cNvPr>
          <p:cNvSpPr/>
          <p:nvPr/>
        </p:nvSpPr>
        <p:spPr>
          <a:xfrm>
            <a:off x="6552652" y="2758366"/>
            <a:ext cx="142813" cy="97868"/>
          </a:xfrm>
          <a:custGeom>
            <a:avLst/>
            <a:gdLst>
              <a:gd name="csX0" fmla="*/ 0 w 142813"/>
              <a:gd name="csY0" fmla="*/ 0 h 97868"/>
              <a:gd name="csX1" fmla="*/ 142813 w 142813"/>
              <a:gd name="csY1" fmla="*/ 0 h 97868"/>
              <a:gd name="csX2" fmla="*/ 142813 w 142813"/>
              <a:gd name="csY2" fmla="*/ 97868 h 97868"/>
              <a:gd name="csX3" fmla="*/ 0 w 142813"/>
              <a:gd name="csY3" fmla="*/ 97868 h 97868"/>
              <a:gd name="csX4" fmla="*/ 0 w 142813"/>
              <a:gd name="csY4" fmla="*/ 0 h 97868"/>
            </a:gdLst>
            <a:ahLst/>
            <a:cxnLst>
              <a:cxn ang="0">
                <a:pos x="csX0" y="csY0"/>
              </a:cxn>
              <a:cxn ang="0">
                <a:pos x="csX1" y="csY1"/>
              </a:cxn>
              <a:cxn ang="0">
                <a:pos x="csX2" y="csY2"/>
              </a:cxn>
              <a:cxn ang="0">
                <a:pos x="csX3" y="csY3"/>
              </a:cxn>
              <a:cxn ang="0">
                <a:pos x="csX4" y="csY4"/>
              </a:cxn>
            </a:cxnLst>
            <a:rect l="l" t="t" r="r" b="b"/>
            <a:pathLst>
              <a:path w="142813" h="97868" fill="none" extrusionOk="0">
                <a:moveTo>
                  <a:pt x="0" y="0"/>
                </a:moveTo>
                <a:cubicBezTo>
                  <a:pt x="30666" y="3927"/>
                  <a:pt x="73272" y="-3581"/>
                  <a:pt x="142813" y="0"/>
                </a:cubicBezTo>
                <a:cubicBezTo>
                  <a:pt x="143820" y="37550"/>
                  <a:pt x="146462" y="63162"/>
                  <a:pt x="142813" y="97868"/>
                </a:cubicBezTo>
                <a:cubicBezTo>
                  <a:pt x="112981" y="104500"/>
                  <a:pt x="60736" y="104551"/>
                  <a:pt x="0" y="97868"/>
                </a:cubicBezTo>
                <a:cubicBezTo>
                  <a:pt x="1074" y="76671"/>
                  <a:pt x="3038" y="30312"/>
                  <a:pt x="0" y="0"/>
                </a:cubicBezTo>
                <a:close/>
              </a:path>
              <a:path w="142813" h="97868" stroke="0" extrusionOk="0">
                <a:moveTo>
                  <a:pt x="0" y="0"/>
                </a:moveTo>
                <a:cubicBezTo>
                  <a:pt x="47142" y="3712"/>
                  <a:pt x="86361" y="-4512"/>
                  <a:pt x="142813" y="0"/>
                </a:cubicBezTo>
                <a:cubicBezTo>
                  <a:pt x="138129" y="24637"/>
                  <a:pt x="142347" y="61543"/>
                  <a:pt x="142813" y="97868"/>
                </a:cubicBezTo>
                <a:cubicBezTo>
                  <a:pt x="97685" y="91651"/>
                  <a:pt x="56293" y="94707"/>
                  <a:pt x="0" y="97868"/>
                </a:cubicBezTo>
                <a:cubicBezTo>
                  <a:pt x="-1881" y="55939"/>
                  <a:pt x="1714" y="36897"/>
                  <a:pt x="0" y="0"/>
                </a:cubicBezTo>
                <a:close/>
              </a:path>
            </a:pathLst>
          </a:custGeom>
          <a:solidFill>
            <a:srgbClr val="00B050"/>
          </a:solidFill>
          <a:ln>
            <a:extLst>
              <a:ext uri="{C807C97D-BFC1-408E-A445-0C87EB9F89A2}">
                <ask:lineSketchStyleProps xmlns:ask="http://schemas.microsoft.com/office/drawing/2018/sketchyshapes" sd="1297644809">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blue">
            <a:extLst>
              <a:ext uri="{FF2B5EF4-FFF2-40B4-BE49-F238E27FC236}">
                <a16:creationId xmlns:a16="http://schemas.microsoft.com/office/drawing/2014/main" id="{B8C2B2E9-C6E9-4A18-C7F0-C498BAAF7DC2}"/>
              </a:ext>
            </a:extLst>
          </p:cNvPr>
          <p:cNvSpPr/>
          <p:nvPr/>
        </p:nvSpPr>
        <p:spPr>
          <a:xfrm rot="16200000">
            <a:off x="4401095" y="3061725"/>
            <a:ext cx="769442" cy="734550"/>
          </a:xfrm>
          <a:custGeom>
            <a:avLst/>
            <a:gdLst>
              <a:gd name="csX0" fmla="*/ 0 w 769442"/>
              <a:gd name="csY0" fmla="*/ 0 h 734550"/>
              <a:gd name="csX1" fmla="*/ 400110 w 769442"/>
              <a:gd name="csY1" fmla="*/ 0 h 734550"/>
              <a:gd name="csX2" fmla="*/ 769442 w 769442"/>
              <a:gd name="csY2" fmla="*/ 0 h 734550"/>
              <a:gd name="csX3" fmla="*/ 769442 w 769442"/>
              <a:gd name="csY3" fmla="*/ 374621 h 734550"/>
              <a:gd name="csX4" fmla="*/ 769442 w 769442"/>
              <a:gd name="csY4" fmla="*/ 734550 h 734550"/>
              <a:gd name="csX5" fmla="*/ 400110 w 769442"/>
              <a:gd name="csY5" fmla="*/ 734550 h 734550"/>
              <a:gd name="csX6" fmla="*/ 0 w 769442"/>
              <a:gd name="csY6" fmla="*/ 734550 h 734550"/>
              <a:gd name="csX7" fmla="*/ 0 w 769442"/>
              <a:gd name="csY7" fmla="*/ 389312 h 734550"/>
              <a:gd name="csX8" fmla="*/ 0 w 769442"/>
              <a:gd name="csY8" fmla="*/ 0 h 73455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769442" h="734550" fill="none" extrusionOk="0">
                <a:moveTo>
                  <a:pt x="0" y="0"/>
                </a:moveTo>
                <a:cubicBezTo>
                  <a:pt x="115597" y="3900"/>
                  <a:pt x="203106" y="2385"/>
                  <a:pt x="400110" y="0"/>
                </a:cubicBezTo>
                <a:cubicBezTo>
                  <a:pt x="597114" y="-2385"/>
                  <a:pt x="628666" y="15142"/>
                  <a:pt x="769442" y="0"/>
                </a:cubicBezTo>
                <a:cubicBezTo>
                  <a:pt x="755671" y="149641"/>
                  <a:pt x="772217" y="297977"/>
                  <a:pt x="769442" y="374621"/>
                </a:cubicBezTo>
                <a:cubicBezTo>
                  <a:pt x="766667" y="451265"/>
                  <a:pt x="758458" y="581437"/>
                  <a:pt x="769442" y="734550"/>
                </a:cubicBezTo>
                <a:cubicBezTo>
                  <a:pt x="584872" y="748056"/>
                  <a:pt x="550135" y="743349"/>
                  <a:pt x="400110" y="734550"/>
                </a:cubicBezTo>
                <a:cubicBezTo>
                  <a:pt x="250085" y="725751"/>
                  <a:pt x="92602" y="722020"/>
                  <a:pt x="0" y="734550"/>
                </a:cubicBezTo>
                <a:cubicBezTo>
                  <a:pt x="-9433" y="575580"/>
                  <a:pt x="-15018" y="494978"/>
                  <a:pt x="0" y="389312"/>
                </a:cubicBezTo>
                <a:cubicBezTo>
                  <a:pt x="15018" y="283646"/>
                  <a:pt x="-13479" y="182865"/>
                  <a:pt x="0" y="0"/>
                </a:cubicBezTo>
                <a:close/>
              </a:path>
              <a:path w="769442" h="734550" stroke="0" extrusionOk="0">
                <a:moveTo>
                  <a:pt x="0" y="0"/>
                </a:moveTo>
                <a:cubicBezTo>
                  <a:pt x="139965" y="-4045"/>
                  <a:pt x="290329" y="370"/>
                  <a:pt x="369332" y="0"/>
                </a:cubicBezTo>
                <a:cubicBezTo>
                  <a:pt x="448335" y="-370"/>
                  <a:pt x="608304" y="-11496"/>
                  <a:pt x="769442" y="0"/>
                </a:cubicBezTo>
                <a:cubicBezTo>
                  <a:pt x="787280" y="81751"/>
                  <a:pt x="779584" y="259786"/>
                  <a:pt x="769442" y="381966"/>
                </a:cubicBezTo>
                <a:cubicBezTo>
                  <a:pt x="759300" y="504146"/>
                  <a:pt x="755429" y="648147"/>
                  <a:pt x="769442" y="734550"/>
                </a:cubicBezTo>
                <a:cubicBezTo>
                  <a:pt x="588415" y="717595"/>
                  <a:pt x="505578" y="733954"/>
                  <a:pt x="369332" y="734550"/>
                </a:cubicBezTo>
                <a:cubicBezTo>
                  <a:pt x="233086" y="735147"/>
                  <a:pt x="111911" y="730184"/>
                  <a:pt x="0" y="734550"/>
                </a:cubicBezTo>
                <a:cubicBezTo>
                  <a:pt x="15865" y="601715"/>
                  <a:pt x="12718" y="484397"/>
                  <a:pt x="0" y="367275"/>
                </a:cubicBezTo>
                <a:cubicBezTo>
                  <a:pt x="-12718" y="250154"/>
                  <a:pt x="-15047" y="180148"/>
                  <a:pt x="0" y="0"/>
                </a:cubicBezTo>
                <a:close/>
              </a:path>
            </a:pathLst>
          </a:custGeom>
          <a:solidFill>
            <a:srgbClr val="4121FF"/>
          </a:solidFill>
          <a:ln>
            <a:extLst>
              <a:ext uri="{C807C97D-BFC1-408E-A445-0C87EB9F89A2}">
                <ask:lineSketchStyleProps xmlns:ask="http://schemas.microsoft.com/office/drawing/2018/sketchyshapes" sd="4203133778">
                  <a:prstGeom prst="rect">
                    <a:avLst/>
                  </a:prstGeom>
                  <ask:type>
                    <ask:lineSketchFreehand/>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green">
            <a:extLst>
              <a:ext uri="{FF2B5EF4-FFF2-40B4-BE49-F238E27FC236}">
                <a16:creationId xmlns:a16="http://schemas.microsoft.com/office/drawing/2014/main" id="{72DE303E-90CC-800B-3FCD-CED6949B355A}"/>
              </a:ext>
            </a:extLst>
          </p:cNvPr>
          <p:cNvSpPr/>
          <p:nvPr/>
        </p:nvSpPr>
        <p:spPr>
          <a:xfrm>
            <a:off x="6805581" y="3483143"/>
            <a:ext cx="624727" cy="642655"/>
          </a:xfrm>
          <a:custGeom>
            <a:avLst/>
            <a:gdLst>
              <a:gd name="csX0" fmla="*/ 0 w 624727"/>
              <a:gd name="csY0" fmla="*/ 0 h 642655"/>
              <a:gd name="csX1" fmla="*/ 324858 w 624727"/>
              <a:gd name="csY1" fmla="*/ 0 h 642655"/>
              <a:gd name="csX2" fmla="*/ 624727 w 624727"/>
              <a:gd name="csY2" fmla="*/ 0 h 642655"/>
              <a:gd name="csX3" fmla="*/ 624727 w 624727"/>
              <a:gd name="csY3" fmla="*/ 327754 h 642655"/>
              <a:gd name="csX4" fmla="*/ 624727 w 624727"/>
              <a:gd name="csY4" fmla="*/ 642655 h 642655"/>
              <a:gd name="csX5" fmla="*/ 324858 w 624727"/>
              <a:gd name="csY5" fmla="*/ 642655 h 642655"/>
              <a:gd name="csX6" fmla="*/ 0 w 624727"/>
              <a:gd name="csY6" fmla="*/ 642655 h 642655"/>
              <a:gd name="csX7" fmla="*/ 0 w 624727"/>
              <a:gd name="csY7" fmla="*/ 340607 h 642655"/>
              <a:gd name="csX8" fmla="*/ 0 w 624727"/>
              <a:gd name="csY8" fmla="*/ 0 h 64265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624727" h="642655" fill="none" extrusionOk="0">
                <a:moveTo>
                  <a:pt x="0" y="0"/>
                </a:moveTo>
                <a:cubicBezTo>
                  <a:pt x="71551" y="-7143"/>
                  <a:pt x="209884" y="11887"/>
                  <a:pt x="324858" y="0"/>
                </a:cubicBezTo>
                <a:cubicBezTo>
                  <a:pt x="439832" y="-11887"/>
                  <a:pt x="492935" y="27672"/>
                  <a:pt x="624727" y="0"/>
                </a:cubicBezTo>
                <a:cubicBezTo>
                  <a:pt x="654941" y="81876"/>
                  <a:pt x="590810" y="183123"/>
                  <a:pt x="624727" y="327754"/>
                </a:cubicBezTo>
                <a:cubicBezTo>
                  <a:pt x="658644" y="472385"/>
                  <a:pt x="600890" y="506799"/>
                  <a:pt x="624727" y="642655"/>
                </a:cubicBezTo>
                <a:cubicBezTo>
                  <a:pt x="510488" y="652292"/>
                  <a:pt x="456725" y="639346"/>
                  <a:pt x="324858" y="642655"/>
                </a:cubicBezTo>
                <a:cubicBezTo>
                  <a:pt x="192991" y="645964"/>
                  <a:pt x="102075" y="610562"/>
                  <a:pt x="0" y="642655"/>
                </a:cubicBezTo>
                <a:cubicBezTo>
                  <a:pt x="-22884" y="541052"/>
                  <a:pt x="24073" y="406952"/>
                  <a:pt x="0" y="340607"/>
                </a:cubicBezTo>
                <a:cubicBezTo>
                  <a:pt x="-24073" y="274262"/>
                  <a:pt x="15830" y="140144"/>
                  <a:pt x="0" y="0"/>
                </a:cubicBezTo>
                <a:close/>
              </a:path>
              <a:path w="624727" h="642655" stroke="0" extrusionOk="0">
                <a:moveTo>
                  <a:pt x="0" y="0"/>
                </a:moveTo>
                <a:cubicBezTo>
                  <a:pt x="138719" y="-12366"/>
                  <a:pt x="228280" y="9190"/>
                  <a:pt x="299869" y="0"/>
                </a:cubicBezTo>
                <a:cubicBezTo>
                  <a:pt x="371458" y="-9190"/>
                  <a:pt x="513489" y="35273"/>
                  <a:pt x="624727" y="0"/>
                </a:cubicBezTo>
                <a:cubicBezTo>
                  <a:pt x="645299" y="121415"/>
                  <a:pt x="621264" y="244942"/>
                  <a:pt x="624727" y="334181"/>
                </a:cubicBezTo>
                <a:cubicBezTo>
                  <a:pt x="628190" y="423420"/>
                  <a:pt x="616460" y="492879"/>
                  <a:pt x="624727" y="642655"/>
                </a:cubicBezTo>
                <a:cubicBezTo>
                  <a:pt x="483163" y="667900"/>
                  <a:pt x="376181" y="636772"/>
                  <a:pt x="299869" y="642655"/>
                </a:cubicBezTo>
                <a:cubicBezTo>
                  <a:pt x="223557" y="648538"/>
                  <a:pt x="63881" y="637042"/>
                  <a:pt x="0" y="642655"/>
                </a:cubicBezTo>
                <a:cubicBezTo>
                  <a:pt x="-13890" y="573566"/>
                  <a:pt x="1183" y="457398"/>
                  <a:pt x="0" y="321328"/>
                </a:cubicBezTo>
                <a:cubicBezTo>
                  <a:pt x="-1183" y="185258"/>
                  <a:pt x="18459" y="100998"/>
                  <a:pt x="0" y="0"/>
                </a:cubicBezTo>
                <a:close/>
              </a:path>
            </a:pathLst>
          </a:custGeom>
          <a:solidFill>
            <a:srgbClr val="03FF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
        <p:nvSpPr>
          <p:cNvPr id="52" name="Rectangle 51">
            <a:extLst>
              <a:ext uri="{FF2B5EF4-FFF2-40B4-BE49-F238E27FC236}">
                <a16:creationId xmlns:a16="http://schemas.microsoft.com/office/drawing/2014/main" id="{33A5C403-871D-6B36-6DAD-49DE71CCB9A7}"/>
              </a:ext>
            </a:extLst>
          </p:cNvPr>
          <p:cNvSpPr/>
          <p:nvPr/>
        </p:nvSpPr>
        <p:spPr>
          <a:xfrm>
            <a:off x="5948802" y="3804470"/>
            <a:ext cx="1007378" cy="1005404"/>
          </a:xfrm>
          <a:custGeom>
            <a:avLst/>
            <a:gdLst>
              <a:gd name="csX0" fmla="*/ 0 w 1007378"/>
              <a:gd name="csY0" fmla="*/ 0 h 1005404"/>
              <a:gd name="csX1" fmla="*/ 523837 w 1007378"/>
              <a:gd name="csY1" fmla="*/ 0 h 1005404"/>
              <a:gd name="csX2" fmla="*/ 1007378 w 1007378"/>
              <a:gd name="csY2" fmla="*/ 0 h 1005404"/>
              <a:gd name="csX3" fmla="*/ 1007378 w 1007378"/>
              <a:gd name="csY3" fmla="*/ 512756 h 1005404"/>
              <a:gd name="csX4" fmla="*/ 1007378 w 1007378"/>
              <a:gd name="csY4" fmla="*/ 1005404 h 1005404"/>
              <a:gd name="csX5" fmla="*/ 523837 w 1007378"/>
              <a:gd name="csY5" fmla="*/ 1005404 h 1005404"/>
              <a:gd name="csX6" fmla="*/ 0 w 1007378"/>
              <a:gd name="csY6" fmla="*/ 1005404 h 1005404"/>
              <a:gd name="csX7" fmla="*/ 0 w 1007378"/>
              <a:gd name="csY7" fmla="*/ 532864 h 1005404"/>
              <a:gd name="csX8" fmla="*/ 0 w 1007378"/>
              <a:gd name="csY8" fmla="*/ 0 h 1005404"/>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Lst>
            <a:rect l="l" t="t" r="r" b="b"/>
            <a:pathLst>
              <a:path w="1007378" h="1005404" fill="none" extrusionOk="0">
                <a:moveTo>
                  <a:pt x="0" y="0"/>
                </a:moveTo>
                <a:cubicBezTo>
                  <a:pt x="195181" y="-23263"/>
                  <a:pt x="314681" y="32812"/>
                  <a:pt x="523837" y="0"/>
                </a:cubicBezTo>
                <a:cubicBezTo>
                  <a:pt x="732993" y="-32812"/>
                  <a:pt x="766966" y="26340"/>
                  <a:pt x="1007378" y="0"/>
                </a:cubicBezTo>
                <a:cubicBezTo>
                  <a:pt x="1068320" y="116264"/>
                  <a:pt x="956845" y="268091"/>
                  <a:pt x="1007378" y="512756"/>
                </a:cubicBezTo>
                <a:cubicBezTo>
                  <a:pt x="1057911" y="757421"/>
                  <a:pt x="994893" y="832277"/>
                  <a:pt x="1007378" y="1005404"/>
                </a:cubicBezTo>
                <a:cubicBezTo>
                  <a:pt x="909073" y="1027264"/>
                  <a:pt x="751233" y="991575"/>
                  <a:pt x="523837" y="1005404"/>
                </a:cubicBezTo>
                <a:cubicBezTo>
                  <a:pt x="296441" y="1019233"/>
                  <a:pt x="128305" y="972426"/>
                  <a:pt x="0" y="1005404"/>
                </a:cubicBezTo>
                <a:cubicBezTo>
                  <a:pt x="-22182" y="800816"/>
                  <a:pt x="13299" y="683275"/>
                  <a:pt x="0" y="532864"/>
                </a:cubicBezTo>
                <a:cubicBezTo>
                  <a:pt x="-13299" y="382453"/>
                  <a:pt x="61398" y="174001"/>
                  <a:pt x="0" y="0"/>
                </a:cubicBezTo>
                <a:close/>
              </a:path>
              <a:path w="1007378" h="1005404" stroke="0" extrusionOk="0">
                <a:moveTo>
                  <a:pt x="0" y="0"/>
                </a:moveTo>
                <a:cubicBezTo>
                  <a:pt x="114846" y="-50081"/>
                  <a:pt x="347920" y="23044"/>
                  <a:pt x="483541" y="0"/>
                </a:cubicBezTo>
                <a:cubicBezTo>
                  <a:pt x="619162" y="-23044"/>
                  <a:pt x="873114" y="41275"/>
                  <a:pt x="1007378" y="0"/>
                </a:cubicBezTo>
                <a:cubicBezTo>
                  <a:pt x="1052422" y="166027"/>
                  <a:pt x="998923" y="415850"/>
                  <a:pt x="1007378" y="522810"/>
                </a:cubicBezTo>
                <a:cubicBezTo>
                  <a:pt x="1015833" y="629770"/>
                  <a:pt x="953758" y="822137"/>
                  <a:pt x="1007378" y="1005404"/>
                </a:cubicBezTo>
                <a:cubicBezTo>
                  <a:pt x="873662" y="1039133"/>
                  <a:pt x="598061" y="993828"/>
                  <a:pt x="483541" y="1005404"/>
                </a:cubicBezTo>
                <a:cubicBezTo>
                  <a:pt x="369021" y="1016980"/>
                  <a:pt x="216128" y="949460"/>
                  <a:pt x="0" y="1005404"/>
                </a:cubicBezTo>
                <a:cubicBezTo>
                  <a:pt x="-54887" y="894177"/>
                  <a:pt x="6582" y="612520"/>
                  <a:pt x="0" y="502702"/>
                </a:cubicBezTo>
                <a:cubicBezTo>
                  <a:pt x="-6582" y="392884"/>
                  <a:pt x="22969" y="224756"/>
                  <a:pt x="0" y="0"/>
                </a:cubicBezTo>
                <a:close/>
              </a:path>
            </a:pathLst>
          </a:custGeom>
          <a:solidFill>
            <a:srgbClr val="FF0000"/>
          </a:solidFill>
          <a:ln>
            <a:extLst>
              <a:ext uri="{C807C97D-BFC1-408E-A445-0C87EB9F89A2}">
                <ask:lineSketchStyleProps xmlns:ask="http://schemas.microsoft.com/office/drawing/2018/sketchyshapes" sd="4203133778">
                  <a:prstGeom prst="rect">
                    <a:avLst/>
                  </a:prstGeom>
                  <ask:type>
                    <ask:lineSketchScribble/>
                  </ask:type>
                </ask:lineSketchStyleProps>
              </a:ext>
            </a:extLst>
          </a:ln>
          <a:effectLst>
            <a:reflection blurRad="6350" stA="50000" endA="300" endPos="55000" dir="5400000" sy="-100000" algn="bl" rotWithShape="0"/>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8271669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ounded Rectangle 1">
            <a:extLst>
              <a:ext uri="{FF2B5EF4-FFF2-40B4-BE49-F238E27FC236}">
                <a16:creationId xmlns:a16="http://schemas.microsoft.com/office/drawing/2014/main" id="{1513CB39-6EF4-86B7-7ED7-005AD671C99D}"/>
              </a:ext>
            </a:extLst>
          </p:cNvPr>
          <p:cNvSpPr/>
          <p:nvPr/>
        </p:nvSpPr>
        <p:spPr>
          <a:xfrm>
            <a:off x="824756" y="256032"/>
            <a:ext cx="3125373" cy="6090173"/>
          </a:xfrm>
          <a:custGeom>
            <a:avLst/>
            <a:gdLst>
              <a:gd name="csX0" fmla="*/ 0 w 3125373"/>
              <a:gd name="csY0" fmla="*/ 196367 h 6090173"/>
              <a:gd name="csX1" fmla="*/ 196367 w 3125373"/>
              <a:gd name="csY1" fmla="*/ 0 h 6090173"/>
              <a:gd name="csX2" fmla="*/ 906853 w 3125373"/>
              <a:gd name="csY2" fmla="*/ 0 h 6090173"/>
              <a:gd name="csX3" fmla="*/ 1617339 w 3125373"/>
              <a:gd name="csY3" fmla="*/ 0 h 6090173"/>
              <a:gd name="csX4" fmla="*/ 2929006 w 3125373"/>
              <a:gd name="csY4" fmla="*/ 0 h 6090173"/>
              <a:gd name="csX5" fmla="*/ 3125373 w 3125373"/>
              <a:gd name="csY5" fmla="*/ 196367 h 6090173"/>
              <a:gd name="csX6" fmla="*/ 3125373 w 3125373"/>
              <a:gd name="csY6" fmla="*/ 829416 h 6090173"/>
              <a:gd name="csX7" fmla="*/ 3125373 w 3125373"/>
              <a:gd name="csY7" fmla="*/ 1462465 h 6090173"/>
              <a:gd name="csX8" fmla="*/ 3125373 w 3125373"/>
              <a:gd name="csY8" fmla="*/ 2209462 h 6090173"/>
              <a:gd name="csX9" fmla="*/ 3125373 w 3125373"/>
              <a:gd name="csY9" fmla="*/ 2728562 h 6090173"/>
              <a:gd name="csX10" fmla="*/ 3125373 w 3125373"/>
              <a:gd name="csY10" fmla="*/ 3475560 h 6090173"/>
              <a:gd name="csX11" fmla="*/ 3125373 w 3125373"/>
              <a:gd name="csY11" fmla="*/ 3937685 h 6090173"/>
              <a:gd name="csX12" fmla="*/ 3125373 w 3125373"/>
              <a:gd name="csY12" fmla="*/ 4684683 h 6090173"/>
              <a:gd name="csX13" fmla="*/ 3125373 w 3125373"/>
              <a:gd name="csY13" fmla="*/ 5203783 h 6090173"/>
              <a:gd name="csX14" fmla="*/ 3125373 w 3125373"/>
              <a:gd name="csY14" fmla="*/ 5893806 h 6090173"/>
              <a:gd name="csX15" fmla="*/ 2929006 w 3125373"/>
              <a:gd name="csY15" fmla="*/ 6090173 h 6090173"/>
              <a:gd name="csX16" fmla="*/ 2273173 w 3125373"/>
              <a:gd name="csY16" fmla="*/ 6090173 h 6090173"/>
              <a:gd name="csX17" fmla="*/ 1562687 w 3125373"/>
              <a:gd name="csY17" fmla="*/ 6090173 h 6090173"/>
              <a:gd name="csX18" fmla="*/ 906853 w 3125373"/>
              <a:gd name="csY18" fmla="*/ 6090173 h 6090173"/>
              <a:gd name="csX19" fmla="*/ 196367 w 3125373"/>
              <a:gd name="csY19" fmla="*/ 6090173 h 6090173"/>
              <a:gd name="csX20" fmla="*/ 0 w 3125373"/>
              <a:gd name="csY20" fmla="*/ 5893806 h 6090173"/>
              <a:gd name="csX21" fmla="*/ 0 w 3125373"/>
              <a:gd name="csY21" fmla="*/ 5146808 h 6090173"/>
              <a:gd name="csX22" fmla="*/ 0 w 3125373"/>
              <a:gd name="csY22" fmla="*/ 4456785 h 6090173"/>
              <a:gd name="csX23" fmla="*/ 0 w 3125373"/>
              <a:gd name="csY23" fmla="*/ 3709788 h 6090173"/>
              <a:gd name="csX24" fmla="*/ 0 w 3125373"/>
              <a:gd name="csY24" fmla="*/ 3076739 h 6090173"/>
              <a:gd name="csX25" fmla="*/ 0 w 3125373"/>
              <a:gd name="csY25" fmla="*/ 2386716 h 6090173"/>
              <a:gd name="csX26" fmla="*/ 0 w 3125373"/>
              <a:gd name="csY26" fmla="*/ 1696693 h 6090173"/>
              <a:gd name="csX27" fmla="*/ 0 w 3125373"/>
              <a:gd name="csY27" fmla="*/ 1177593 h 6090173"/>
              <a:gd name="csX28" fmla="*/ 0 w 3125373"/>
              <a:gd name="csY28" fmla="*/ 196367 h 60901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25373" h="6090173"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16495" y="444870"/>
                  <a:pt x="3113948" y="521340"/>
                  <a:pt x="3125373" y="829416"/>
                </a:cubicBezTo>
                <a:cubicBezTo>
                  <a:pt x="3136798" y="1137492"/>
                  <a:pt x="3097422" y="1320027"/>
                  <a:pt x="3125373" y="1462465"/>
                </a:cubicBezTo>
                <a:cubicBezTo>
                  <a:pt x="3153324" y="1604903"/>
                  <a:pt x="3121906" y="1984535"/>
                  <a:pt x="3125373" y="2209462"/>
                </a:cubicBezTo>
                <a:cubicBezTo>
                  <a:pt x="3128840" y="2434389"/>
                  <a:pt x="3132805" y="2544027"/>
                  <a:pt x="3125373" y="2728562"/>
                </a:cubicBezTo>
                <a:cubicBezTo>
                  <a:pt x="3117941" y="2913097"/>
                  <a:pt x="3104001" y="3187334"/>
                  <a:pt x="3125373" y="3475560"/>
                </a:cubicBezTo>
                <a:cubicBezTo>
                  <a:pt x="3146745" y="3763786"/>
                  <a:pt x="3129253" y="3844715"/>
                  <a:pt x="3125373" y="3937685"/>
                </a:cubicBezTo>
                <a:cubicBezTo>
                  <a:pt x="3121493" y="4030655"/>
                  <a:pt x="3137973" y="4346429"/>
                  <a:pt x="3125373" y="4684683"/>
                </a:cubicBezTo>
                <a:cubicBezTo>
                  <a:pt x="3112773" y="5022937"/>
                  <a:pt x="3104297" y="5094112"/>
                  <a:pt x="3125373" y="5203783"/>
                </a:cubicBezTo>
                <a:cubicBezTo>
                  <a:pt x="3146449" y="5313454"/>
                  <a:pt x="3099295" y="5694147"/>
                  <a:pt x="3125373" y="5893806"/>
                </a:cubicBezTo>
                <a:cubicBezTo>
                  <a:pt x="3123951" y="6000268"/>
                  <a:pt x="3038541" y="6085642"/>
                  <a:pt x="2929006" y="6090173"/>
                </a:cubicBezTo>
                <a:cubicBezTo>
                  <a:pt x="2613350" y="6078045"/>
                  <a:pt x="2548939" y="6120269"/>
                  <a:pt x="2273173" y="6090173"/>
                </a:cubicBezTo>
                <a:cubicBezTo>
                  <a:pt x="1997407" y="6060077"/>
                  <a:pt x="1779543" y="6076557"/>
                  <a:pt x="1562687" y="6090173"/>
                </a:cubicBezTo>
                <a:cubicBezTo>
                  <a:pt x="1345831" y="6103789"/>
                  <a:pt x="1165597" y="6076056"/>
                  <a:pt x="906853" y="6090173"/>
                </a:cubicBezTo>
                <a:cubicBezTo>
                  <a:pt x="648109" y="6104290"/>
                  <a:pt x="542955" y="6112170"/>
                  <a:pt x="196367" y="6090173"/>
                </a:cubicBezTo>
                <a:cubicBezTo>
                  <a:pt x="64179" y="6082556"/>
                  <a:pt x="391" y="5999438"/>
                  <a:pt x="0" y="5893806"/>
                </a:cubicBezTo>
                <a:cubicBezTo>
                  <a:pt x="-21465" y="5606089"/>
                  <a:pt x="14475" y="5396342"/>
                  <a:pt x="0" y="5146808"/>
                </a:cubicBezTo>
                <a:cubicBezTo>
                  <a:pt x="-14475" y="4897274"/>
                  <a:pt x="-6072" y="4699827"/>
                  <a:pt x="0" y="4456785"/>
                </a:cubicBezTo>
                <a:cubicBezTo>
                  <a:pt x="6072" y="4213743"/>
                  <a:pt x="-29066" y="3923709"/>
                  <a:pt x="0" y="3709788"/>
                </a:cubicBezTo>
                <a:cubicBezTo>
                  <a:pt x="29066" y="3495867"/>
                  <a:pt x="-31488" y="3355481"/>
                  <a:pt x="0" y="3076739"/>
                </a:cubicBezTo>
                <a:cubicBezTo>
                  <a:pt x="31488" y="2797997"/>
                  <a:pt x="-554" y="2694202"/>
                  <a:pt x="0" y="2386716"/>
                </a:cubicBezTo>
                <a:cubicBezTo>
                  <a:pt x="554" y="2079230"/>
                  <a:pt x="2644" y="1933333"/>
                  <a:pt x="0" y="1696693"/>
                </a:cubicBezTo>
                <a:cubicBezTo>
                  <a:pt x="-2644" y="1460053"/>
                  <a:pt x="-6438" y="1315710"/>
                  <a:pt x="0" y="1177593"/>
                </a:cubicBezTo>
                <a:cubicBezTo>
                  <a:pt x="6438" y="1039476"/>
                  <a:pt x="46981" y="444871"/>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973BB26A-4D99-1558-9BA1-E9BA511ABE59}"/>
              </a:ext>
            </a:extLst>
          </p:cNvPr>
          <p:cNvSpPr txBox="1"/>
          <p:nvPr/>
        </p:nvSpPr>
        <p:spPr>
          <a:xfrm>
            <a:off x="2247419" y="6346206"/>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7B5A9DC3-4807-D37D-4721-B27AD89C2D2A}"/>
              </a:ext>
            </a:extLst>
          </p:cNvPr>
          <p:cNvSpPr/>
          <p:nvPr/>
        </p:nvSpPr>
        <p:spPr>
          <a:xfrm>
            <a:off x="993574" y="44170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Bla bla?</a:t>
            </a:r>
          </a:p>
        </p:txBody>
      </p:sp>
      <p:pic>
        <p:nvPicPr>
          <p:cNvPr id="5" name="Picture 4" descr="A white and black brain with circuit board&#10;&#10;AI-generated content may be incorrect.">
            <a:extLst>
              <a:ext uri="{FF2B5EF4-FFF2-40B4-BE49-F238E27FC236}">
                <a16:creationId xmlns:a16="http://schemas.microsoft.com/office/drawing/2014/main" id="{79945453-97FF-8E82-582D-0390E98ABD1E}"/>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50243" y="147961"/>
            <a:ext cx="526413" cy="449712"/>
          </a:xfrm>
          <a:prstGeom prst="rect">
            <a:avLst/>
          </a:prstGeom>
        </p:spPr>
      </p:pic>
      <p:sp>
        <p:nvSpPr>
          <p:cNvPr id="16" name="TextBox 15">
            <a:extLst>
              <a:ext uri="{FF2B5EF4-FFF2-40B4-BE49-F238E27FC236}">
                <a16:creationId xmlns:a16="http://schemas.microsoft.com/office/drawing/2014/main" id="{490D1CF5-5415-1529-B857-A05523169266}"/>
              </a:ext>
            </a:extLst>
          </p:cNvPr>
          <p:cNvSpPr txBox="1"/>
          <p:nvPr/>
        </p:nvSpPr>
        <p:spPr>
          <a:xfrm>
            <a:off x="1142142" y="810893"/>
            <a:ext cx="2639168" cy="3539430"/>
          </a:xfrm>
          <a:prstGeom prst="rect">
            <a:avLst/>
          </a:prstGeom>
          <a:noFill/>
        </p:spPr>
        <p:txBody>
          <a:bodyPr wrap="square" rtlCol="0">
            <a:spAutoFit/>
          </a:bodyPr>
          <a:lstStyle/>
          <a:p>
            <a:r>
              <a:rPr lang="en-US" sz="1600"/>
              <a:t>Bla blabla bla bla. Bla bla bla, bla bla bla bla blabla bla. Blabla? Bla bla bla bla:</a:t>
            </a:r>
            <a:br>
              <a:rPr lang="en-US" sz="1600"/>
            </a:br>
            <a:r>
              <a:rPr lang="en-US" sz="1600"/>
              <a:t>1. Bla? </a:t>
            </a:r>
          </a:p>
          <a:p>
            <a:r>
              <a:rPr lang="en-US" sz="1600"/>
              <a:t>2. Bla bla blabla? </a:t>
            </a:r>
          </a:p>
          <a:p>
            <a:r>
              <a:rPr lang="en-US" sz="1600"/>
              <a:t>3. Bla bla blablabla? </a:t>
            </a:r>
          </a:p>
          <a:p>
            <a:r>
              <a:rPr lang="en-US" sz="1600"/>
              <a:t>4. Blablabla bla bla bla? </a:t>
            </a:r>
          </a:p>
          <a:p>
            <a:r>
              <a:rPr lang="en-US" sz="1600"/>
              <a:t>5. Bla bla? </a:t>
            </a:r>
          </a:p>
          <a:p>
            <a:r>
              <a:rPr lang="en-US" sz="1600"/>
              <a:t>6. Blabla? </a:t>
            </a:r>
          </a:p>
          <a:p>
            <a:r>
              <a:rPr lang="en-US" sz="1600"/>
              <a:t>7. Bla bla? </a:t>
            </a:r>
          </a:p>
          <a:p>
            <a:r>
              <a:rPr lang="en-US" sz="1600"/>
              <a:t>8. Blabla bla bla? </a:t>
            </a:r>
          </a:p>
          <a:p>
            <a:r>
              <a:rPr lang="en-US" sz="1600"/>
              <a:t>9. Bla bla blabla bla bla. Bla? 10. Bla bla bla? </a:t>
            </a:r>
          </a:p>
          <a:p>
            <a:r>
              <a:rPr lang="en-US" sz="1600"/>
              <a:t>Bla blabla bla blabla bla!</a:t>
            </a:r>
            <a:endParaRPr lang="en-US" sz="1400"/>
          </a:p>
        </p:txBody>
      </p:sp>
      <p:sp>
        <p:nvSpPr>
          <p:cNvPr id="19" name="Rounded Rectangle 18">
            <a:extLst>
              <a:ext uri="{FF2B5EF4-FFF2-40B4-BE49-F238E27FC236}">
                <a16:creationId xmlns:a16="http://schemas.microsoft.com/office/drawing/2014/main" id="{1E0637C0-2B30-68C4-24AF-22A26A12436F}"/>
              </a:ext>
            </a:extLst>
          </p:cNvPr>
          <p:cNvSpPr/>
          <p:nvPr/>
        </p:nvSpPr>
        <p:spPr>
          <a:xfrm>
            <a:off x="993574" y="4382097"/>
            <a:ext cx="2787736" cy="532480"/>
          </a:xfrm>
          <a:custGeom>
            <a:avLst/>
            <a:gdLst>
              <a:gd name="csX0" fmla="*/ 0 w 2787736"/>
              <a:gd name="csY0" fmla="*/ 33456 h 532480"/>
              <a:gd name="csX1" fmla="*/ 33456 w 2787736"/>
              <a:gd name="csY1" fmla="*/ 0 h 532480"/>
              <a:gd name="csX2" fmla="*/ 659246 w 2787736"/>
              <a:gd name="csY2" fmla="*/ 0 h 532480"/>
              <a:gd name="csX3" fmla="*/ 1312243 w 2787736"/>
              <a:gd name="csY3" fmla="*/ 0 h 532480"/>
              <a:gd name="csX4" fmla="*/ 1965241 w 2787736"/>
              <a:gd name="csY4" fmla="*/ 0 h 532480"/>
              <a:gd name="csX5" fmla="*/ 2754280 w 2787736"/>
              <a:gd name="csY5" fmla="*/ 0 h 532480"/>
              <a:gd name="csX6" fmla="*/ 2787736 w 2787736"/>
              <a:gd name="csY6" fmla="*/ 33456 h 532480"/>
              <a:gd name="csX7" fmla="*/ 2787736 w 2787736"/>
              <a:gd name="csY7" fmla="*/ 499024 h 532480"/>
              <a:gd name="csX8" fmla="*/ 2754280 w 2787736"/>
              <a:gd name="csY8" fmla="*/ 532480 h 532480"/>
              <a:gd name="csX9" fmla="*/ 2074074 w 2787736"/>
              <a:gd name="csY9" fmla="*/ 532480 h 532480"/>
              <a:gd name="csX10" fmla="*/ 1366660 w 2787736"/>
              <a:gd name="csY10" fmla="*/ 532480 h 532480"/>
              <a:gd name="csX11" fmla="*/ 740870 w 2787736"/>
              <a:gd name="csY11" fmla="*/ 532480 h 532480"/>
              <a:gd name="csX12" fmla="*/ 33456 w 2787736"/>
              <a:gd name="csY12" fmla="*/ 532480 h 532480"/>
              <a:gd name="csX13" fmla="*/ 0 w 2787736"/>
              <a:gd name="csY13" fmla="*/ 499024 h 532480"/>
              <a:gd name="csX14" fmla="*/ 0 w 2787736"/>
              <a:gd name="csY14" fmla="*/ 33456 h 5324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32480" fill="none" extrusionOk="0">
                <a:moveTo>
                  <a:pt x="0" y="33456"/>
                </a:moveTo>
                <a:cubicBezTo>
                  <a:pt x="211" y="14400"/>
                  <a:pt x="14883" y="-571"/>
                  <a:pt x="33456" y="0"/>
                </a:cubicBezTo>
                <a:cubicBezTo>
                  <a:pt x="233223" y="11587"/>
                  <a:pt x="479893" y="-7711"/>
                  <a:pt x="659246" y="0"/>
                </a:cubicBezTo>
                <a:cubicBezTo>
                  <a:pt x="838599" y="7711"/>
                  <a:pt x="1056704" y="-31784"/>
                  <a:pt x="1312243" y="0"/>
                </a:cubicBezTo>
                <a:cubicBezTo>
                  <a:pt x="1567782" y="31784"/>
                  <a:pt x="1804198" y="-21727"/>
                  <a:pt x="1965241" y="0"/>
                </a:cubicBezTo>
                <a:cubicBezTo>
                  <a:pt x="2126284" y="21727"/>
                  <a:pt x="2443333" y="7669"/>
                  <a:pt x="2754280" y="0"/>
                </a:cubicBezTo>
                <a:cubicBezTo>
                  <a:pt x="2768943" y="829"/>
                  <a:pt x="2785855" y="17681"/>
                  <a:pt x="2787736" y="33456"/>
                </a:cubicBezTo>
                <a:cubicBezTo>
                  <a:pt x="2764553" y="209596"/>
                  <a:pt x="2769022" y="360153"/>
                  <a:pt x="2787736" y="499024"/>
                </a:cubicBezTo>
                <a:cubicBezTo>
                  <a:pt x="2787709" y="516887"/>
                  <a:pt x="2772367" y="531906"/>
                  <a:pt x="2754280" y="532480"/>
                </a:cubicBezTo>
                <a:cubicBezTo>
                  <a:pt x="2604380" y="553266"/>
                  <a:pt x="2238959" y="540840"/>
                  <a:pt x="2074074" y="532480"/>
                </a:cubicBezTo>
                <a:cubicBezTo>
                  <a:pt x="1909189" y="524120"/>
                  <a:pt x="1600349" y="554783"/>
                  <a:pt x="1366660" y="532480"/>
                </a:cubicBezTo>
                <a:cubicBezTo>
                  <a:pt x="1132971" y="510177"/>
                  <a:pt x="953513" y="512329"/>
                  <a:pt x="740870" y="532480"/>
                </a:cubicBezTo>
                <a:cubicBezTo>
                  <a:pt x="528227" y="552632"/>
                  <a:pt x="207662" y="563087"/>
                  <a:pt x="33456" y="532480"/>
                </a:cubicBezTo>
                <a:cubicBezTo>
                  <a:pt x="16058" y="528604"/>
                  <a:pt x="-2225" y="519914"/>
                  <a:pt x="0" y="499024"/>
                </a:cubicBezTo>
                <a:cubicBezTo>
                  <a:pt x="-21629" y="338799"/>
                  <a:pt x="11644" y="232860"/>
                  <a:pt x="0" y="33456"/>
                </a:cubicBezTo>
                <a:close/>
              </a:path>
              <a:path w="2787736" h="532480" stroke="0" extrusionOk="0">
                <a:moveTo>
                  <a:pt x="0" y="33456"/>
                </a:moveTo>
                <a:cubicBezTo>
                  <a:pt x="2544" y="13226"/>
                  <a:pt x="14635" y="2129"/>
                  <a:pt x="33456" y="0"/>
                </a:cubicBezTo>
                <a:cubicBezTo>
                  <a:pt x="363462" y="6845"/>
                  <a:pt x="584036" y="20283"/>
                  <a:pt x="740870" y="0"/>
                </a:cubicBezTo>
                <a:cubicBezTo>
                  <a:pt x="897704" y="-20283"/>
                  <a:pt x="1143823" y="-3767"/>
                  <a:pt x="1448284" y="0"/>
                </a:cubicBezTo>
                <a:cubicBezTo>
                  <a:pt x="1752745" y="3767"/>
                  <a:pt x="2462766" y="27877"/>
                  <a:pt x="2754280" y="0"/>
                </a:cubicBezTo>
                <a:cubicBezTo>
                  <a:pt x="2772895" y="643"/>
                  <a:pt x="2787978" y="15511"/>
                  <a:pt x="2787736" y="33456"/>
                </a:cubicBezTo>
                <a:cubicBezTo>
                  <a:pt x="2793255" y="166263"/>
                  <a:pt x="2785557" y="298156"/>
                  <a:pt x="2787736" y="499024"/>
                </a:cubicBezTo>
                <a:cubicBezTo>
                  <a:pt x="2787661" y="519312"/>
                  <a:pt x="2774303" y="531244"/>
                  <a:pt x="2754280" y="532480"/>
                </a:cubicBezTo>
                <a:cubicBezTo>
                  <a:pt x="2512284" y="536859"/>
                  <a:pt x="2281083" y="511907"/>
                  <a:pt x="2155699" y="532480"/>
                </a:cubicBezTo>
                <a:cubicBezTo>
                  <a:pt x="2030315" y="553053"/>
                  <a:pt x="1600915" y="509451"/>
                  <a:pt x="1421076" y="532480"/>
                </a:cubicBezTo>
                <a:cubicBezTo>
                  <a:pt x="1241237" y="555509"/>
                  <a:pt x="1093063" y="506042"/>
                  <a:pt x="822495" y="532480"/>
                </a:cubicBezTo>
                <a:cubicBezTo>
                  <a:pt x="551927" y="558918"/>
                  <a:pt x="321116" y="561067"/>
                  <a:pt x="33456" y="532480"/>
                </a:cubicBezTo>
                <a:cubicBezTo>
                  <a:pt x="14237" y="530450"/>
                  <a:pt x="-613" y="516714"/>
                  <a:pt x="0" y="499024"/>
                </a:cubicBezTo>
                <a:cubicBezTo>
                  <a:pt x="-2442" y="308526"/>
                  <a:pt x="-9729" y="146751"/>
                  <a:pt x="0" y="33456"/>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Ask me only one question at a time</a:t>
            </a:r>
          </a:p>
        </p:txBody>
      </p:sp>
      <p:sp>
        <p:nvSpPr>
          <p:cNvPr id="20" name="TextBox 19">
            <a:extLst>
              <a:ext uri="{FF2B5EF4-FFF2-40B4-BE49-F238E27FC236}">
                <a16:creationId xmlns:a16="http://schemas.microsoft.com/office/drawing/2014/main" id="{D6D3A163-E462-3892-7109-9F187EEDCE8A}"/>
              </a:ext>
            </a:extLst>
          </p:cNvPr>
          <p:cNvSpPr txBox="1"/>
          <p:nvPr/>
        </p:nvSpPr>
        <p:spPr>
          <a:xfrm>
            <a:off x="1107284" y="5053323"/>
            <a:ext cx="2560316" cy="923330"/>
          </a:xfrm>
          <a:prstGeom prst="rect">
            <a:avLst/>
          </a:prstGeom>
          <a:noFill/>
        </p:spPr>
        <p:txBody>
          <a:bodyPr wrap="none" rtlCol="0">
            <a:spAutoFit/>
          </a:bodyPr>
          <a:lstStyle/>
          <a:p>
            <a:r>
              <a:rPr lang="en-US"/>
              <a:t>You’re absolutely right!</a:t>
            </a:r>
          </a:p>
          <a:p>
            <a:r>
              <a:rPr lang="en-US"/>
              <a:t>Bla bla blablabla bla bla. </a:t>
            </a:r>
          </a:p>
          <a:p>
            <a:r>
              <a:rPr lang="en-US"/>
              <a:t>Bla bla?</a:t>
            </a:r>
          </a:p>
        </p:txBody>
      </p:sp>
    </p:spTree>
    <p:extLst>
      <p:ext uri="{BB962C8B-B14F-4D97-AF65-F5344CB8AC3E}">
        <p14:creationId xmlns:p14="http://schemas.microsoft.com/office/powerpoint/2010/main" val="39939775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p:bldP spid="19" grpId="0" animBg="1"/>
      <p:bldP spid="20"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1706419-E6FF-18B0-C291-36437ABE5758}"/>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572116C1-CBD7-BBDF-6716-B3CAB654D396}"/>
              </a:ext>
            </a:extLst>
          </p:cNvPr>
          <p:cNvSpPr/>
          <p:nvPr/>
        </p:nvSpPr>
        <p:spPr>
          <a:xfrm>
            <a:off x="824756" y="256032"/>
            <a:ext cx="3125373" cy="6090173"/>
          </a:xfrm>
          <a:custGeom>
            <a:avLst/>
            <a:gdLst>
              <a:gd name="csX0" fmla="*/ 0 w 3125373"/>
              <a:gd name="csY0" fmla="*/ 196367 h 6090173"/>
              <a:gd name="csX1" fmla="*/ 196367 w 3125373"/>
              <a:gd name="csY1" fmla="*/ 0 h 6090173"/>
              <a:gd name="csX2" fmla="*/ 906853 w 3125373"/>
              <a:gd name="csY2" fmla="*/ 0 h 6090173"/>
              <a:gd name="csX3" fmla="*/ 1617339 w 3125373"/>
              <a:gd name="csY3" fmla="*/ 0 h 6090173"/>
              <a:gd name="csX4" fmla="*/ 2929006 w 3125373"/>
              <a:gd name="csY4" fmla="*/ 0 h 6090173"/>
              <a:gd name="csX5" fmla="*/ 3125373 w 3125373"/>
              <a:gd name="csY5" fmla="*/ 196367 h 6090173"/>
              <a:gd name="csX6" fmla="*/ 3125373 w 3125373"/>
              <a:gd name="csY6" fmla="*/ 829416 h 6090173"/>
              <a:gd name="csX7" fmla="*/ 3125373 w 3125373"/>
              <a:gd name="csY7" fmla="*/ 1462465 h 6090173"/>
              <a:gd name="csX8" fmla="*/ 3125373 w 3125373"/>
              <a:gd name="csY8" fmla="*/ 2209462 h 6090173"/>
              <a:gd name="csX9" fmla="*/ 3125373 w 3125373"/>
              <a:gd name="csY9" fmla="*/ 2728562 h 6090173"/>
              <a:gd name="csX10" fmla="*/ 3125373 w 3125373"/>
              <a:gd name="csY10" fmla="*/ 3475560 h 6090173"/>
              <a:gd name="csX11" fmla="*/ 3125373 w 3125373"/>
              <a:gd name="csY11" fmla="*/ 3937685 h 6090173"/>
              <a:gd name="csX12" fmla="*/ 3125373 w 3125373"/>
              <a:gd name="csY12" fmla="*/ 4684683 h 6090173"/>
              <a:gd name="csX13" fmla="*/ 3125373 w 3125373"/>
              <a:gd name="csY13" fmla="*/ 5203783 h 6090173"/>
              <a:gd name="csX14" fmla="*/ 3125373 w 3125373"/>
              <a:gd name="csY14" fmla="*/ 5893806 h 6090173"/>
              <a:gd name="csX15" fmla="*/ 2929006 w 3125373"/>
              <a:gd name="csY15" fmla="*/ 6090173 h 6090173"/>
              <a:gd name="csX16" fmla="*/ 2273173 w 3125373"/>
              <a:gd name="csY16" fmla="*/ 6090173 h 6090173"/>
              <a:gd name="csX17" fmla="*/ 1562687 w 3125373"/>
              <a:gd name="csY17" fmla="*/ 6090173 h 6090173"/>
              <a:gd name="csX18" fmla="*/ 906853 w 3125373"/>
              <a:gd name="csY18" fmla="*/ 6090173 h 6090173"/>
              <a:gd name="csX19" fmla="*/ 196367 w 3125373"/>
              <a:gd name="csY19" fmla="*/ 6090173 h 6090173"/>
              <a:gd name="csX20" fmla="*/ 0 w 3125373"/>
              <a:gd name="csY20" fmla="*/ 5893806 h 6090173"/>
              <a:gd name="csX21" fmla="*/ 0 w 3125373"/>
              <a:gd name="csY21" fmla="*/ 5146808 h 6090173"/>
              <a:gd name="csX22" fmla="*/ 0 w 3125373"/>
              <a:gd name="csY22" fmla="*/ 4456785 h 6090173"/>
              <a:gd name="csX23" fmla="*/ 0 w 3125373"/>
              <a:gd name="csY23" fmla="*/ 3709788 h 6090173"/>
              <a:gd name="csX24" fmla="*/ 0 w 3125373"/>
              <a:gd name="csY24" fmla="*/ 3076739 h 6090173"/>
              <a:gd name="csX25" fmla="*/ 0 w 3125373"/>
              <a:gd name="csY25" fmla="*/ 2386716 h 6090173"/>
              <a:gd name="csX26" fmla="*/ 0 w 3125373"/>
              <a:gd name="csY26" fmla="*/ 1696693 h 6090173"/>
              <a:gd name="csX27" fmla="*/ 0 w 3125373"/>
              <a:gd name="csY27" fmla="*/ 1177593 h 6090173"/>
              <a:gd name="csX28" fmla="*/ 0 w 3125373"/>
              <a:gd name="csY28" fmla="*/ 196367 h 60901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25373" h="6090173"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16495" y="444870"/>
                  <a:pt x="3113948" y="521340"/>
                  <a:pt x="3125373" y="829416"/>
                </a:cubicBezTo>
                <a:cubicBezTo>
                  <a:pt x="3136798" y="1137492"/>
                  <a:pt x="3097422" y="1320027"/>
                  <a:pt x="3125373" y="1462465"/>
                </a:cubicBezTo>
                <a:cubicBezTo>
                  <a:pt x="3153324" y="1604903"/>
                  <a:pt x="3121906" y="1984535"/>
                  <a:pt x="3125373" y="2209462"/>
                </a:cubicBezTo>
                <a:cubicBezTo>
                  <a:pt x="3128840" y="2434389"/>
                  <a:pt x="3132805" y="2544027"/>
                  <a:pt x="3125373" y="2728562"/>
                </a:cubicBezTo>
                <a:cubicBezTo>
                  <a:pt x="3117941" y="2913097"/>
                  <a:pt x="3104001" y="3187334"/>
                  <a:pt x="3125373" y="3475560"/>
                </a:cubicBezTo>
                <a:cubicBezTo>
                  <a:pt x="3146745" y="3763786"/>
                  <a:pt x="3129253" y="3844715"/>
                  <a:pt x="3125373" y="3937685"/>
                </a:cubicBezTo>
                <a:cubicBezTo>
                  <a:pt x="3121493" y="4030655"/>
                  <a:pt x="3137973" y="4346429"/>
                  <a:pt x="3125373" y="4684683"/>
                </a:cubicBezTo>
                <a:cubicBezTo>
                  <a:pt x="3112773" y="5022937"/>
                  <a:pt x="3104297" y="5094112"/>
                  <a:pt x="3125373" y="5203783"/>
                </a:cubicBezTo>
                <a:cubicBezTo>
                  <a:pt x="3146449" y="5313454"/>
                  <a:pt x="3099295" y="5694147"/>
                  <a:pt x="3125373" y="5893806"/>
                </a:cubicBezTo>
                <a:cubicBezTo>
                  <a:pt x="3123951" y="6000268"/>
                  <a:pt x="3038541" y="6085642"/>
                  <a:pt x="2929006" y="6090173"/>
                </a:cubicBezTo>
                <a:cubicBezTo>
                  <a:pt x="2613350" y="6078045"/>
                  <a:pt x="2548939" y="6120269"/>
                  <a:pt x="2273173" y="6090173"/>
                </a:cubicBezTo>
                <a:cubicBezTo>
                  <a:pt x="1997407" y="6060077"/>
                  <a:pt x="1779543" y="6076557"/>
                  <a:pt x="1562687" y="6090173"/>
                </a:cubicBezTo>
                <a:cubicBezTo>
                  <a:pt x="1345831" y="6103789"/>
                  <a:pt x="1165597" y="6076056"/>
                  <a:pt x="906853" y="6090173"/>
                </a:cubicBezTo>
                <a:cubicBezTo>
                  <a:pt x="648109" y="6104290"/>
                  <a:pt x="542955" y="6112170"/>
                  <a:pt x="196367" y="6090173"/>
                </a:cubicBezTo>
                <a:cubicBezTo>
                  <a:pt x="64179" y="6082556"/>
                  <a:pt x="391" y="5999438"/>
                  <a:pt x="0" y="5893806"/>
                </a:cubicBezTo>
                <a:cubicBezTo>
                  <a:pt x="-21465" y="5606089"/>
                  <a:pt x="14475" y="5396342"/>
                  <a:pt x="0" y="5146808"/>
                </a:cubicBezTo>
                <a:cubicBezTo>
                  <a:pt x="-14475" y="4897274"/>
                  <a:pt x="-6072" y="4699827"/>
                  <a:pt x="0" y="4456785"/>
                </a:cubicBezTo>
                <a:cubicBezTo>
                  <a:pt x="6072" y="4213743"/>
                  <a:pt x="-29066" y="3923709"/>
                  <a:pt x="0" y="3709788"/>
                </a:cubicBezTo>
                <a:cubicBezTo>
                  <a:pt x="29066" y="3495867"/>
                  <a:pt x="-31488" y="3355481"/>
                  <a:pt x="0" y="3076739"/>
                </a:cubicBezTo>
                <a:cubicBezTo>
                  <a:pt x="31488" y="2797997"/>
                  <a:pt x="-554" y="2694202"/>
                  <a:pt x="0" y="2386716"/>
                </a:cubicBezTo>
                <a:cubicBezTo>
                  <a:pt x="554" y="2079230"/>
                  <a:pt x="2644" y="1933333"/>
                  <a:pt x="0" y="1696693"/>
                </a:cubicBezTo>
                <a:cubicBezTo>
                  <a:pt x="-2644" y="1460053"/>
                  <a:pt x="-6438" y="1315710"/>
                  <a:pt x="0" y="1177593"/>
                </a:cubicBezTo>
                <a:cubicBezTo>
                  <a:pt x="6438" y="1039476"/>
                  <a:pt x="46981" y="444871"/>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4650D883-2B71-DA52-8216-272F4BEC8D18}"/>
              </a:ext>
            </a:extLst>
          </p:cNvPr>
          <p:cNvSpPr txBox="1"/>
          <p:nvPr/>
        </p:nvSpPr>
        <p:spPr>
          <a:xfrm>
            <a:off x="2247419" y="6346206"/>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4" name="Rounded Rectangle 3">
            <a:extLst>
              <a:ext uri="{FF2B5EF4-FFF2-40B4-BE49-F238E27FC236}">
                <a16:creationId xmlns:a16="http://schemas.microsoft.com/office/drawing/2014/main" id="{C2BCF5D7-E363-4226-795E-5FF590B9D040}"/>
              </a:ext>
            </a:extLst>
          </p:cNvPr>
          <p:cNvSpPr/>
          <p:nvPr/>
        </p:nvSpPr>
        <p:spPr>
          <a:xfrm>
            <a:off x="993574" y="44170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Bla bla?</a:t>
            </a:r>
          </a:p>
        </p:txBody>
      </p:sp>
      <p:pic>
        <p:nvPicPr>
          <p:cNvPr id="5" name="Picture 4" descr="A white and black brain with circuit board&#10;&#10;AI-generated content may be incorrect.">
            <a:extLst>
              <a:ext uri="{FF2B5EF4-FFF2-40B4-BE49-F238E27FC236}">
                <a16:creationId xmlns:a16="http://schemas.microsoft.com/office/drawing/2014/main" id="{05F45577-C361-3397-6FFA-BDE20B188064}"/>
              </a:ext>
            </a:extLst>
          </p:cNvPr>
          <p:cNvPicPr>
            <a:picLocks noChangeAspect="1"/>
          </p:cNvPicPr>
          <p:nvPr/>
        </p:nvPicPr>
        <p:blipFill>
          <a:blip r:embed="rId2">
            <a:duotone>
              <a:schemeClr val="accent1">
                <a:shade val="45000"/>
                <a:satMod val="135000"/>
              </a:schemeClr>
              <a:prstClr val="white"/>
            </a:duotone>
            <a:extLst>
              <a:ext uri="{BEBA8EAE-BF5A-486C-A8C5-ECC9F3942E4B}">
                <a14:imgProps xmlns:a14="http://schemas.microsoft.com/office/drawing/2010/main">
                  <a14:imgLayer r:embed="rId3">
                    <a14:imgEffect>
                      <a14:colorTemperature colorTemp="4700"/>
                    </a14:imgEffect>
                    <a14:imgEffect>
                      <a14:saturation sat="33000"/>
                    </a14:imgEffect>
                  </a14:imgLayer>
                </a14:imgProps>
              </a:ext>
            </a:extLst>
          </a:blip>
          <a:srcRect l="16177" t="5622" r="15294" b="6563"/>
          <a:stretch>
            <a:fillRect/>
          </a:stretch>
        </p:blipFill>
        <p:spPr>
          <a:xfrm>
            <a:off x="150243" y="147961"/>
            <a:ext cx="526413" cy="449712"/>
          </a:xfrm>
          <a:prstGeom prst="rect">
            <a:avLst/>
          </a:prstGeom>
        </p:spPr>
      </p:pic>
      <p:sp>
        <p:nvSpPr>
          <p:cNvPr id="16" name="TextBox 15">
            <a:extLst>
              <a:ext uri="{FF2B5EF4-FFF2-40B4-BE49-F238E27FC236}">
                <a16:creationId xmlns:a16="http://schemas.microsoft.com/office/drawing/2014/main" id="{C82CBC8B-0CF2-F17C-C21A-6F19A5E469FB}"/>
              </a:ext>
            </a:extLst>
          </p:cNvPr>
          <p:cNvSpPr txBox="1"/>
          <p:nvPr/>
        </p:nvSpPr>
        <p:spPr>
          <a:xfrm>
            <a:off x="1142142" y="810893"/>
            <a:ext cx="2639168" cy="3046988"/>
          </a:xfrm>
          <a:prstGeom prst="rect">
            <a:avLst/>
          </a:prstGeom>
          <a:noFill/>
        </p:spPr>
        <p:txBody>
          <a:bodyPr wrap="square" rtlCol="0">
            <a:spAutoFit/>
          </a:bodyPr>
          <a:lstStyle/>
          <a:p>
            <a:r>
              <a:rPr lang="en-US" sz="1600"/>
              <a:t>Bla blabla bla bla... Bla bla bla, bla bla bla bla blabla bla. Blabla bla bla bla bla. Bla bla blabla bla bla bla blabla. Bla bla bla blabla bla bla. Blablabla bla bla bla bla bla. Bla bla blabla bla! Blabla bla bla bla. Bla bla blabla bla. Blabla bla bla bla bla. Bla bla blabla bla bla bla bla bla. Bla bla bla blabla. Bla blabla bla blabla bla?</a:t>
            </a:r>
          </a:p>
        </p:txBody>
      </p:sp>
      <p:sp>
        <p:nvSpPr>
          <p:cNvPr id="19" name="Rounded Rectangle 18">
            <a:extLst>
              <a:ext uri="{FF2B5EF4-FFF2-40B4-BE49-F238E27FC236}">
                <a16:creationId xmlns:a16="http://schemas.microsoft.com/office/drawing/2014/main" id="{9440857F-FD4A-692B-9E08-3A4F1D67EE6F}"/>
              </a:ext>
            </a:extLst>
          </p:cNvPr>
          <p:cNvSpPr/>
          <p:nvPr/>
        </p:nvSpPr>
        <p:spPr>
          <a:xfrm>
            <a:off x="993574" y="3987106"/>
            <a:ext cx="2787736" cy="532480"/>
          </a:xfrm>
          <a:custGeom>
            <a:avLst/>
            <a:gdLst>
              <a:gd name="csX0" fmla="*/ 0 w 2787736"/>
              <a:gd name="csY0" fmla="*/ 33456 h 532480"/>
              <a:gd name="csX1" fmla="*/ 33456 w 2787736"/>
              <a:gd name="csY1" fmla="*/ 0 h 532480"/>
              <a:gd name="csX2" fmla="*/ 659246 w 2787736"/>
              <a:gd name="csY2" fmla="*/ 0 h 532480"/>
              <a:gd name="csX3" fmla="*/ 1312243 w 2787736"/>
              <a:gd name="csY3" fmla="*/ 0 h 532480"/>
              <a:gd name="csX4" fmla="*/ 1965241 w 2787736"/>
              <a:gd name="csY4" fmla="*/ 0 h 532480"/>
              <a:gd name="csX5" fmla="*/ 2754280 w 2787736"/>
              <a:gd name="csY5" fmla="*/ 0 h 532480"/>
              <a:gd name="csX6" fmla="*/ 2787736 w 2787736"/>
              <a:gd name="csY6" fmla="*/ 33456 h 532480"/>
              <a:gd name="csX7" fmla="*/ 2787736 w 2787736"/>
              <a:gd name="csY7" fmla="*/ 499024 h 532480"/>
              <a:gd name="csX8" fmla="*/ 2754280 w 2787736"/>
              <a:gd name="csY8" fmla="*/ 532480 h 532480"/>
              <a:gd name="csX9" fmla="*/ 2074074 w 2787736"/>
              <a:gd name="csY9" fmla="*/ 532480 h 532480"/>
              <a:gd name="csX10" fmla="*/ 1366660 w 2787736"/>
              <a:gd name="csY10" fmla="*/ 532480 h 532480"/>
              <a:gd name="csX11" fmla="*/ 740870 w 2787736"/>
              <a:gd name="csY11" fmla="*/ 532480 h 532480"/>
              <a:gd name="csX12" fmla="*/ 33456 w 2787736"/>
              <a:gd name="csY12" fmla="*/ 532480 h 532480"/>
              <a:gd name="csX13" fmla="*/ 0 w 2787736"/>
              <a:gd name="csY13" fmla="*/ 499024 h 532480"/>
              <a:gd name="csX14" fmla="*/ 0 w 2787736"/>
              <a:gd name="csY14" fmla="*/ 33456 h 5324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532480" fill="none" extrusionOk="0">
                <a:moveTo>
                  <a:pt x="0" y="33456"/>
                </a:moveTo>
                <a:cubicBezTo>
                  <a:pt x="211" y="14400"/>
                  <a:pt x="14883" y="-571"/>
                  <a:pt x="33456" y="0"/>
                </a:cubicBezTo>
                <a:cubicBezTo>
                  <a:pt x="233223" y="11587"/>
                  <a:pt x="479893" y="-7711"/>
                  <a:pt x="659246" y="0"/>
                </a:cubicBezTo>
                <a:cubicBezTo>
                  <a:pt x="838599" y="7711"/>
                  <a:pt x="1056704" y="-31784"/>
                  <a:pt x="1312243" y="0"/>
                </a:cubicBezTo>
                <a:cubicBezTo>
                  <a:pt x="1567782" y="31784"/>
                  <a:pt x="1804198" y="-21727"/>
                  <a:pt x="1965241" y="0"/>
                </a:cubicBezTo>
                <a:cubicBezTo>
                  <a:pt x="2126284" y="21727"/>
                  <a:pt x="2443333" y="7669"/>
                  <a:pt x="2754280" y="0"/>
                </a:cubicBezTo>
                <a:cubicBezTo>
                  <a:pt x="2768943" y="829"/>
                  <a:pt x="2785855" y="17681"/>
                  <a:pt x="2787736" y="33456"/>
                </a:cubicBezTo>
                <a:cubicBezTo>
                  <a:pt x="2764553" y="209596"/>
                  <a:pt x="2769022" y="360153"/>
                  <a:pt x="2787736" y="499024"/>
                </a:cubicBezTo>
                <a:cubicBezTo>
                  <a:pt x="2787709" y="516887"/>
                  <a:pt x="2772367" y="531906"/>
                  <a:pt x="2754280" y="532480"/>
                </a:cubicBezTo>
                <a:cubicBezTo>
                  <a:pt x="2604380" y="553266"/>
                  <a:pt x="2238959" y="540840"/>
                  <a:pt x="2074074" y="532480"/>
                </a:cubicBezTo>
                <a:cubicBezTo>
                  <a:pt x="1909189" y="524120"/>
                  <a:pt x="1600349" y="554783"/>
                  <a:pt x="1366660" y="532480"/>
                </a:cubicBezTo>
                <a:cubicBezTo>
                  <a:pt x="1132971" y="510177"/>
                  <a:pt x="953513" y="512329"/>
                  <a:pt x="740870" y="532480"/>
                </a:cubicBezTo>
                <a:cubicBezTo>
                  <a:pt x="528227" y="552632"/>
                  <a:pt x="207662" y="563087"/>
                  <a:pt x="33456" y="532480"/>
                </a:cubicBezTo>
                <a:cubicBezTo>
                  <a:pt x="16058" y="528604"/>
                  <a:pt x="-2225" y="519914"/>
                  <a:pt x="0" y="499024"/>
                </a:cubicBezTo>
                <a:cubicBezTo>
                  <a:pt x="-21629" y="338799"/>
                  <a:pt x="11644" y="232860"/>
                  <a:pt x="0" y="33456"/>
                </a:cubicBezTo>
                <a:close/>
              </a:path>
              <a:path w="2787736" h="532480" stroke="0" extrusionOk="0">
                <a:moveTo>
                  <a:pt x="0" y="33456"/>
                </a:moveTo>
                <a:cubicBezTo>
                  <a:pt x="2544" y="13226"/>
                  <a:pt x="14635" y="2129"/>
                  <a:pt x="33456" y="0"/>
                </a:cubicBezTo>
                <a:cubicBezTo>
                  <a:pt x="363462" y="6845"/>
                  <a:pt x="584036" y="20283"/>
                  <a:pt x="740870" y="0"/>
                </a:cubicBezTo>
                <a:cubicBezTo>
                  <a:pt x="897704" y="-20283"/>
                  <a:pt x="1143823" y="-3767"/>
                  <a:pt x="1448284" y="0"/>
                </a:cubicBezTo>
                <a:cubicBezTo>
                  <a:pt x="1752745" y="3767"/>
                  <a:pt x="2462766" y="27877"/>
                  <a:pt x="2754280" y="0"/>
                </a:cubicBezTo>
                <a:cubicBezTo>
                  <a:pt x="2772895" y="643"/>
                  <a:pt x="2787978" y="15511"/>
                  <a:pt x="2787736" y="33456"/>
                </a:cubicBezTo>
                <a:cubicBezTo>
                  <a:pt x="2793255" y="166263"/>
                  <a:pt x="2785557" y="298156"/>
                  <a:pt x="2787736" y="499024"/>
                </a:cubicBezTo>
                <a:cubicBezTo>
                  <a:pt x="2787661" y="519312"/>
                  <a:pt x="2774303" y="531244"/>
                  <a:pt x="2754280" y="532480"/>
                </a:cubicBezTo>
                <a:cubicBezTo>
                  <a:pt x="2512284" y="536859"/>
                  <a:pt x="2281083" y="511907"/>
                  <a:pt x="2155699" y="532480"/>
                </a:cubicBezTo>
                <a:cubicBezTo>
                  <a:pt x="2030315" y="553053"/>
                  <a:pt x="1600915" y="509451"/>
                  <a:pt x="1421076" y="532480"/>
                </a:cubicBezTo>
                <a:cubicBezTo>
                  <a:pt x="1241237" y="555509"/>
                  <a:pt x="1093063" y="506042"/>
                  <a:pt x="822495" y="532480"/>
                </a:cubicBezTo>
                <a:cubicBezTo>
                  <a:pt x="551927" y="558918"/>
                  <a:pt x="321116" y="561067"/>
                  <a:pt x="33456" y="532480"/>
                </a:cubicBezTo>
                <a:cubicBezTo>
                  <a:pt x="14237" y="530450"/>
                  <a:pt x="-613" y="516714"/>
                  <a:pt x="0" y="499024"/>
                </a:cubicBezTo>
                <a:cubicBezTo>
                  <a:pt x="-2442" y="308526"/>
                  <a:pt x="-9729" y="146751"/>
                  <a:pt x="0" y="33456"/>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Much more succinct please</a:t>
            </a:r>
          </a:p>
        </p:txBody>
      </p:sp>
      <p:sp>
        <p:nvSpPr>
          <p:cNvPr id="20" name="TextBox 19">
            <a:extLst>
              <a:ext uri="{FF2B5EF4-FFF2-40B4-BE49-F238E27FC236}">
                <a16:creationId xmlns:a16="http://schemas.microsoft.com/office/drawing/2014/main" id="{C8FFEC37-D3F4-47DC-F279-250C0D5716D2}"/>
              </a:ext>
            </a:extLst>
          </p:cNvPr>
          <p:cNvSpPr txBox="1"/>
          <p:nvPr/>
        </p:nvSpPr>
        <p:spPr>
          <a:xfrm>
            <a:off x="1143000" y="4672584"/>
            <a:ext cx="2621230" cy="646331"/>
          </a:xfrm>
          <a:prstGeom prst="rect">
            <a:avLst/>
          </a:prstGeom>
          <a:noFill/>
        </p:spPr>
        <p:txBody>
          <a:bodyPr wrap="none" rtlCol="0">
            <a:spAutoFit/>
          </a:bodyPr>
          <a:lstStyle/>
          <a:p>
            <a:r>
              <a:rPr lang="en-US"/>
              <a:t>Bla bla bla bla, bla bla. Bla</a:t>
            </a:r>
          </a:p>
          <a:p>
            <a:r>
              <a:rPr lang="en-US"/>
              <a:t>bla blabla? Bla bla?</a:t>
            </a:r>
          </a:p>
        </p:txBody>
      </p:sp>
    </p:spTree>
    <p:extLst>
      <p:ext uri="{BB962C8B-B14F-4D97-AF65-F5344CB8AC3E}">
        <p14:creationId xmlns:p14="http://schemas.microsoft.com/office/powerpoint/2010/main" val="74247607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animEffect transition="in" filter="dissolve">
                                      <p:cBhvr>
                                        <p:cTn id="7" dur="500"/>
                                        <p:tgtEl>
                                          <p:spTgt spid="4"/>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1" fill="hold" grpId="0" nodeType="clickEffect">
                                  <p:stCondLst>
                                    <p:cond delay="0"/>
                                  </p:stCondLst>
                                  <p:childTnLst>
                                    <p:set>
                                      <p:cBhvr>
                                        <p:cTn id="11" dur="1" fill="hold">
                                          <p:stCondLst>
                                            <p:cond delay="0"/>
                                          </p:stCondLst>
                                        </p:cTn>
                                        <p:tgtEl>
                                          <p:spTgt spid="16"/>
                                        </p:tgtEl>
                                        <p:attrNameLst>
                                          <p:attrName>style.visibility</p:attrName>
                                        </p:attrNameLst>
                                      </p:cBhvr>
                                      <p:to>
                                        <p:strVal val="visible"/>
                                      </p:to>
                                    </p:set>
                                    <p:animEffect transition="in" filter="wipe(up)">
                                      <p:cBhvr>
                                        <p:cTn id="12" dur="500"/>
                                        <p:tgtEl>
                                          <p:spTgt spid="16"/>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dissolve">
                                      <p:cBhvr>
                                        <p:cTn id="17" dur="500"/>
                                        <p:tgtEl>
                                          <p:spTgt spid="19"/>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1" fill="hold" grpId="0" nodeType="click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wipe(up)">
                                      <p:cBhvr>
                                        <p:cTn id="22"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6" grpId="0"/>
      <p:bldP spid="19" grpId="0" animBg="1"/>
      <p:bldP spid="20"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932D15C-BA93-4EF6-32EF-D027581EC81C}"/>
              </a:ext>
            </a:extLst>
          </p:cNvPr>
          <p:cNvSpPr txBox="1"/>
          <p:nvPr/>
        </p:nvSpPr>
        <p:spPr>
          <a:xfrm>
            <a:off x="5046356" y="2296469"/>
            <a:ext cx="6034024" cy="1754326"/>
          </a:xfrm>
          <a:prstGeom prst="rect">
            <a:avLst/>
          </a:prstGeom>
          <a:noFill/>
        </p:spPr>
        <p:txBody>
          <a:bodyPr wrap="none" rtlCol="0">
            <a:spAutoFit/>
          </a:bodyPr>
          <a:lstStyle/>
          <a:p>
            <a:r>
              <a:rPr lang="en-US" b="1"/>
              <a:t>Zoom out:</a:t>
            </a:r>
          </a:p>
          <a:p>
            <a:r>
              <a:rPr lang="en-US">
                <a:solidFill>
                  <a:schemeClr val="accent5">
                    <a:lumMod val="50000"/>
                  </a:schemeClr>
                </a:solidFill>
                <a:latin typeface="Fira Code" pitchFamily="49" charset="0"/>
                <a:ea typeface="Fira Code" pitchFamily="49" charset="0"/>
                <a:cs typeface="Fira Code" pitchFamily="49" charset="0"/>
              </a:rPr>
              <a:t>“Make it </a:t>
            </a:r>
            <a:r>
              <a:rPr lang="en-US" b="1">
                <a:solidFill>
                  <a:schemeClr val="accent5">
                    <a:lumMod val="50000"/>
                  </a:schemeClr>
                </a:solidFill>
                <a:latin typeface="Fira Code" pitchFamily="49" charset="0"/>
                <a:ea typeface="Fira Code" pitchFamily="49" charset="0"/>
                <a:cs typeface="Fira Code" pitchFamily="49" charset="0"/>
              </a:rPr>
              <a:t>shorter</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”Make it </a:t>
            </a:r>
            <a:r>
              <a:rPr lang="en-US" b="1">
                <a:solidFill>
                  <a:schemeClr val="accent5">
                    <a:lumMod val="50000"/>
                  </a:schemeClr>
                </a:solidFill>
                <a:latin typeface="Fira Code" pitchFamily="49" charset="0"/>
                <a:ea typeface="Fira Code" pitchFamily="49" charset="0"/>
                <a:cs typeface="Fira Code" pitchFamily="49" charset="0"/>
              </a:rPr>
              <a:t>more succinct</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“Describe architecture on the </a:t>
            </a:r>
            <a:r>
              <a:rPr lang="en-US" b="1">
                <a:solidFill>
                  <a:schemeClr val="accent5">
                    <a:lumMod val="50000"/>
                  </a:schemeClr>
                </a:solidFill>
                <a:latin typeface="Fira Code" pitchFamily="49" charset="0"/>
                <a:ea typeface="Fira Code" pitchFamily="49" charset="0"/>
                <a:cs typeface="Fira Code" pitchFamily="49" charset="0"/>
              </a:rPr>
              <a:t>high level</a:t>
            </a:r>
            <a:r>
              <a:rPr lang="en-US">
                <a:solidFill>
                  <a:schemeClr val="accent5">
                    <a:lumMod val="50000"/>
                  </a:schemeClr>
                </a:solidFill>
                <a:latin typeface="Fira Code" pitchFamily="49" charset="0"/>
                <a:ea typeface="Fira Code" pitchFamily="49" charset="0"/>
                <a:cs typeface="Fira Code" pitchFamily="49" charset="0"/>
              </a:rPr>
              <a:t>”</a:t>
            </a:r>
          </a:p>
          <a:p>
            <a:r>
              <a:rPr lang="en-US">
                <a:solidFill>
                  <a:schemeClr val="accent5">
                    <a:lumMod val="50000"/>
                  </a:schemeClr>
                </a:solidFill>
                <a:latin typeface="Fira Code" pitchFamily="49" charset="0"/>
                <a:ea typeface="Fira Code" pitchFamily="49" charset="0"/>
                <a:cs typeface="Fira Code" pitchFamily="49" charset="0"/>
              </a:rPr>
              <a:t>“Give me a </a:t>
            </a:r>
            <a:r>
              <a:rPr lang="en-US" b="1">
                <a:solidFill>
                  <a:schemeClr val="accent5">
                    <a:lumMod val="50000"/>
                  </a:schemeClr>
                </a:solidFill>
                <a:latin typeface="Fira Code" pitchFamily="49" charset="0"/>
                <a:ea typeface="Fira Code" pitchFamily="49" charset="0"/>
                <a:cs typeface="Fira Code" pitchFamily="49" charset="0"/>
              </a:rPr>
              <a:t>TLDR</a:t>
            </a:r>
            <a:r>
              <a:rPr lang="en-US">
                <a:solidFill>
                  <a:schemeClr val="accent5">
                    <a:lumMod val="50000"/>
                  </a:schemeClr>
                </a:solidFill>
                <a:latin typeface="Fira Code" pitchFamily="49" charset="0"/>
                <a:ea typeface="Fira Code" pitchFamily="49" charset="0"/>
                <a:cs typeface="Fira Code" pitchFamily="49" charset="0"/>
              </a:rPr>
              <a:t> of this”</a:t>
            </a:r>
          </a:p>
          <a:p>
            <a:endParaRPr lang="en-US"/>
          </a:p>
        </p:txBody>
      </p:sp>
      <p:sp>
        <p:nvSpPr>
          <p:cNvPr id="3" name="TextBox 2">
            <a:extLst>
              <a:ext uri="{FF2B5EF4-FFF2-40B4-BE49-F238E27FC236}">
                <a16:creationId xmlns:a16="http://schemas.microsoft.com/office/drawing/2014/main" id="{FEBEA901-987C-27F6-E202-81326C810FF8}"/>
              </a:ext>
            </a:extLst>
          </p:cNvPr>
          <p:cNvSpPr txBox="1"/>
          <p:nvPr/>
        </p:nvSpPr>
        <p:spPr>
          <a:xfrm>
            <a:off x="692939" y="2540909"/>
            <a:ext cx="3050835" cy="369332"/>
          </a:xfrm>
          <a:prstGeom prst="rect">
            <a:avLst/>
          </a:prstGeom>
          <a:noFill/>
        </p:spPr>
        <p:txBody>
          <a:bodyPr wrap="none" rtlCol="0">
            <a:spAutoFit/>
          </a:bodyPr>
          <a:lstStyle/>
          <a:p>
            <a:r>
              <a:rPr lang="en-US">
                <a:solidFill>
                  <a:schemeClr val="accent5">
                    <a:lumMod val="50000"/>
                  </a:schemeClr>
                </a:solidFill>
                <a:latin typeface="Ink Free" panose="03080402000500000000" pitchFamily="66" charset="0"/>
              </a:rPr>
              <a:t>makes the meaning scannable</a:t>
            </a:r>
          </a:p>
        </p:txBody>
      </p:sp>
      <p:sp>
        <p:nvSpPr>
          <p:cNvPr id="4" name="TextBox 3">
            <a:extLst>
              <a:ext uri="{FF2B5EF4-FFF2-40B4-BE49-F238E27FC236}">
                <a16:creationId xmlns:a16="http://schemas.microsoft.com/office/drawing/2014/main" id="{7B924BFF-4C3C-3004-366C-7B8C1AA0177F}"/>
              </a:ext>
            </a:extLst>
          </p:cNvPr>
          <p:cNvSpPr txBox="1"/>
          <p:nvPr/>
        </p:nvSpPr>
        <p:spPr>
          <a:xfrm>
            <a:off x="692938" y="3059668"/>
            <a:ext cx="3656770" cy="369332"/>
          </a:xfrm>
          <a:prstGeom prst="rect">
            <a:avLst/>
          </a:prstGeom>
          <a:noFill/>
        </p:spPr>
        <p:txBody>
          <a:bodyPr wrap="none" rtlCol="0">
            <a:spAutoFit/>
          </a:bodyPr>
          <a:lstStyle/>
          <a:p>
            <a:r>
              <a:rPr lang="en-US">
                <a:solidFill>
                  <a:schemeClr val="accent5">
                    <a:lumMod val="50000"/>
                  </a:schemeClr>
                </a:solidFill>
                <a:latin typeface="Ink Free" panose="03080402000500000000" pitchFamily="66" charset="0"/>
              </a:rPr>
              <a:t>really helps with doc maintainability</a:t>
            </a:r>
          </a:p>
        </p:txBody>
      </p:sp>
    </p:spTree>
    <p:extLst>
      <p:ext uri="{BB962C8B-B14F-4D97-AF65-F5344CB8AC3E}">
        <p14:creationId xmlns:p14="http://schemas.microsoft.com/office/powerpoint/2010/main" val="32302697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dissolv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grpId="0" nodeType="click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dissolve">
                                      <p:cBhvr>
                                        <p:cTn id="12" dur="500"/>
                                        <p:tgtEl>
                                          <p:spTgt spid="3"/>
                                        </p:tgtEl>
                                      </p:cBhvr>
                                    </p:animEffect>
                                  </p:childTnLst>
                                </p:cTn>
                              </p:par>
                            </p:childTnLst>
                          </p:cTn>
                        </p:par>
                      </p:childTnLst>
                    </p:cTn>
                  </p:par>
                  <p:par>
                    <p:cTn id="13" fill="hold">
                      <p:stCondLst>
                        <p:cond delay="indefinite"/>
                      </p:stCondLst>
                      <p:childTnLst>
                        <p:par>
                          <p:cTn id="14" fill="hold">
                            <p:stCondLst>
                              <p:cond delay="0"/>
                            </p:stCondLst>
                            <p:childTnLst>
                              <p:par>
                                <p:cTn id="15" presetID="9" presetClass="entr" presetSubtype="0" fill="hold" grpId="0" nodeType="click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dissolve">
                                      <p:cBhvr>
                                        <p:cTn id="17" dur="5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4"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12CDDB7-C4B6-D315-8351-80FEA8A65FA9}"/>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FEBDB16A-9FD9-7DB4-A3D4-E1CF0723819A}"/>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96ABA5C1-FD6A-1703-6C89-663D529334D7}"/>
              </a:ext>
            </a:extLst>
          </p:cNvPr>
          <p:cNvSpPr txBox="1"/>
          <p:nvPr/>
        </p:nvSpPr>
        <p:spPr>
          <a:xfrm>
            <a:off x="3906137" y="4356958"/>
            <a:ext cx="4379725" cy="769441"/>
          </a:xfrm>
          <a:prstGeom prst="rect">
            <a:avLst/>
          </a:prstGeom>
          <a:noFill/>
        </p:spPr>
        <p:txBody>
          <a:bodyPr wrap="none" rtlCol="0">
            <a:spAutoFit/>
          </a:bodyPr>
          <a:lstStyle/>
          <a:p>
            <a:r>
              <a:rPr lang="en-US" sz="4400" dirty="0">
                <a:latin typeface="Ink Free" panose="03080402000500000000" pitchFamily="66" charset="0"/>
              </a:rPr>
              <a:t>Noise Cancellation</a:t>
            </a:r>
          </a:p>
        </p:txBody>
      </p:sp>
      <p:cxnSp>
        <p:nvCxnSpPr>
          <p:cNvPr id="44" name="Straight Connector 43">
            <a:extLst>
              <a:ext uri="{FF2B5EF4-FFF2-40B4-BE49-F238E27FC236}">
                <a16:creationId xmlns:a16="http://schemas.microsoft.com/office/drawing/2014/main" id="{8E854E9F-EECA-5251-AD3E-29C75B6B22A5}"/>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083DB8DE-CFEF-B080-AE76-06C453EB87D6}"/>
              </a:ext>
            </a:extLst>
          </p:cNvPr>
          <p:cNvCxnSpPr/>
          <p:nvPr/>
        </p:nvCxnSpPr>
        <p:spPr>
          <a:xfrm>
            <a:off x="-8596" y="5495272"/>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4" name="Picture 3" descr="A black puzzle piece with a missing piece&#10;&#10;AI-generated content may be incorrect.">
            <a:extLst>
              <a:ext uri="{FF2B5EF4-FFF2-40B4-BE49-F238E27FC236}">
                <a16:creationId xmlns:a16="http://schemas.microsoft.com/office/drawing/2014/main" id="{0E752843-EC6D-0D69-142E-7E3EA80E97EA}"/>
              </a:ext>
            </a:extLst>
          </p:cNvPr>
          <p:cNvPicPr>
            <a:picLocks noChangeAspect="1"/>
          </p:cNvPicPr>
          <p:nvPr/>
        </p:nvPicPr>
        <p:blipFill>
          <a:blip r:embed="rId3"/>
          <a:stretch>
            <a:fillRect/>
          </a:stretch>
        </p:blipFill>
        <p:spPr>
          <a:xfrm rot="7441241">
            <a:off x="3113645" y="4468041"/>
            <a:ext cx="834260" cy="547275"/>
          </a:xfrm>
          <a:prstGeom prst="rect">
            <a:avLst/>
          </a:prstGeom>
        </p:spPr>
      </p:pic>
      <p:pic>
        <p:nvPicPr>
          <p:cNvPr id="9" name="Picture 8" descr="A paper with text on it&#10;&#10;AI-generated content may be incorrect.">
            <a:extLst>
              <a:ext uri="{FF2B5EF4-FFF2-40B4-BE49-F238E27FC236}">
                <a16:creationId xmlns:a16="http://schemas.microsoft.com/office/drawing/2014/main" id="{44F724D4-7830-0EC9-7C61-9D5E63C2B969}"/>
              </a:ext>
            </a:extLst>
          </p:cNvPr>
          <p:cNvPicPr>
            <a:picLocks noChangeAspect="1"/>
          </p:cNvPicPr>
          <p:nvPr/>
        </p:nvPicPr>
        <p:blipFill>
          <a:blip r:embed="rId4"/>
          <a:stretch>
            <a:fillRect/>
          </a:stretch>
        </p:blipFill>
        <p:spPr>
          <a:xfrm>
            <a:off x="5317167" y="1533747"/>
            <a:ext cx="1540474" cy="1797220"/>
          </a:xfrm>
          <a:prstGeom prst="rect">
            <a:avLst/>
          </a:prstGeom>
        </p:spPr>
      </p:pic>
    </p:spTree>
    <p:extLst>
      <p:ext uri="{BB962C8B-B14F-4D97-AF65-F5344CB8AC3E}">
        <p14:creationId xmlns:p14="http://schemas.microsoft.com/office/powerpoint/2010/main" val="104012792"/>
      </p:ext>
    </p:extLst>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C0BFED-79E2-3E27-11DA-0175EB4CBD59}"/>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7A0C355C-ECE0-E67F-7078-3FB337698EB5}"/>
              </a:ext>
            </a:extLst>
          </p:cNvPr>
          <p:cNvPicPr>
            <a:picLocks noChangeAspect="1"/>
          </p:cNvPicPr>
          <p:nvPr/>
        </p:nvPicPr>
        <p:blipFill>
          <a:blip r:embed="rId2"/>
          <a:stretch>
            <a:fillRect/>
          </a:stretch>
        </p:blipFill>
        <p:spPr>
          <a:xfrm>
            <a:off x="-1191" y="0"/>
            <a:ext cx="12193191" cy="6857330"/>
          </a:xfrm>
          <a:prstGeom prst="rect">
            <a:avLst/>
          </a:prstGeom>
        </p:spPr>
      </p:pic>
      <p:sp>
        <p:nvSpPr>
          <p:cNvPr id="7" name="Rectangle 6">
            <a:extLst>
              <a:ext uri="{FF2B5EF4-FFF2-40B4-BE49-F238E27FC236}">
                <a16:creationId xmlns:a16="http://schemas.microsoft.com/office/drawing/2014/main" id="{7E2F5488-F537-490C-9882-B25AA874C9F2}"/>
              </a:ext>
            </a:extLst>
          </p:cNvPr>
          <p:cNvSpPr/>
          <p:nvPr/>
        </p:nvSpPr>
        <p:spPr>
          <a:xfrm>
            <a:off x="3950208" y="3621024"/>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8CCA399-7CB0-7ECD-161A-B8676FC687D2}"/>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853840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7"/>
                                        </p:tgtEl>
                                      </p:cBhvr>
                                    </p:animEffect>
                                    <p:set>
                                      <p:cBhvr>
                                        <p:cTn id="7" dur="1" fill="hold">
                                          <p:stCondLst>
                                            <p:cond delay="499"/>
                                          </p:stCondLst>
                                        </p:cTn>
                                        <p:tgtEl>
                                          <p:spTgt spid="7"/>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E809C58-D3C3-53E0-304D-A6C3447BFCE3}"/>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177E5DFE-FC44-315A-D2A3-752FB6464651}"/>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A726E1CA-1737-9AD1-F615-2ADCBE3885A9}"/>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15AC1A66-A1F4-5049-61A3-ED7A476864B8}"/>
              </a:ext>
            </a:extLst>
          </p:cNvPr>
          <p:cNvSpPr/>
          <p:nvPr/>
        </p:nvSpPr>
        <p:spPr>
          <a:xfrm>
            <a:off x="1141574"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4463A537-5C3B-0A66-BD32-D6D2C90A481C}"/>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8" name="Rounded Rectangle 37">
            <a:extLst>
              <a:ext uri="{FF2B5EF4-FFF2-40B4-BE49-F238E27FC236}">
                <a16:creationId xmlns:a16="http://schemas.microsoft.com/office/drawing/2014/main" id="{88AB1BBB-BDE0-3B41-4B34-2C807C2251B7}"/>
              </a:ext>
            </a:extLst>
          </p:cNvPr>
          <p:cNvSpPr/>
          <p:nvPr/>
        </p:nvSpPr>
        <p:spPr>
          <a:xfrm>
            <a:off x="1141574" y="1215134"/>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 (linting)</a:t>
            </a:r>
          </a:p>
        </p:txBody>
      </p:sp>
      <p:sp>
        <p:nvSpPr>
          <p:cNvPr id="128" name="Rounded Rectangle 127">
            <a:extLst>
              <a:ext uri="{FF2B5EF4-FFF2-40B4-BE49-F238E27FC236}">
                <a16:creationId xmlns:a16="http://schemas.microsoft.com/office/drawing/2014/main" id="{D93940A9-BD69-C3EB-1C75-BB03029092AC}"/>
              </a:ext>
            </a:extLst>
          </p:cNvPr>
          <p:cNvSpPr/>
          <p:nvPr/>
        </p:nvSpPr>
        <p:spPr>
          <a:xfrm>
            <a:off x="1141574" y="1908161"/>
            <a:ext cx="2787736" cy="422808"/>
          </a:xfrm>
          <a:custGeom>
            <a:avLst/>
            <a:gdLst>
              <a:gd name="csX0" fmla="*/ 0 w 2787736"/>
              <a:gd name="csY0" fmla="*/ 26565 h 422808"/>
              <a:gd name="csX1" fmla="*/ 26565 w 2787736"/>
              <a:gd name="csY1" fmla="*/ 0 h 422808"/>
              <a:gd name="csX2" fmla="*/ 655524 w 2787736"/>
              <a:gd name="csY2" fmla="*/ 0 h 422808"/>
              <a:gd name="csX3" fmla="*/ 1311830 w 2787736"/>
              <a:gd name="csY3" fmla="*/ 0 h 422808"/>
              <a:gd name="csX4" fmla="*/ 1968135 w 2787736"/>
              <a:gd name="csY4" fmla="*/ 0 h 422808"/>
              <a:gd name="csX5" fmla="*/ 2761171 w 2787736"/>
              <a:gd name="csY5" fmla="*/ 0 h 422808"/>
              <a:gd name="csX6" fmla="*/ 2787736 w 2787736"/>
              <a:gd name="csY6" fmla="*/ 26565 h 422808"/>
              <a:gd name="csX7" fmla="*/ 2787736 w 2787736"/>
              <a:gd name="csY7" fmla="*/ 396243 h 422808"/>
              <a:gd name="csX8" fmla="*/ 2761171 w 2787736"/>
              <a:gd name="csY8" fmla="*/ 422808 h 422808"/>
              <a:gd name="csX9" fmla="*/ 2077520 w 2787736"/>
              <a:gd name="csY9" fmla="*/ 422808 h 422808"/>
              <a:gd name="csX10" fmla="*/ 1366522 w 2787736"/>
              <a:gd name="csY10" fmla="*/ 422808 h 422808"/>
              <a:gd name="csX11" fmla="*/ 737563 w 2787736"/>
              <a:gd name="csY11" fmla="*/ 422808 h 422808"/>
              <a:gd name="csX12" fmla="*/ 26565 w 2787736"/>
              <a:gd name="csY12" fmla="*/ 422808 h 422808"/>
              <a:gd name="csX13" fmla="*/ 0 w 2787736"/>
              <a:gd name="csY13" fmla="*/ 396243 h 422808"/>
              <a:gd name="csX14" fmla="*/ 0 w 2787736"/>
              <a:gd name="csY14" fmla="*/ 26565 h 42280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8"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94794" y="119360"/>
                  <a:pt x="2785180" y="256066"/>
                  <a:pt x="2787736" y="396243"/>
                </a:cubicBezTo>
                <a:cubicBezTo>
                  <a:pt x="2787657" y="409106"/>
                  <a:pt x="2774765" y="421225"/>
                  <a:pt x="2761171" y="422808"/>
                </a:cubicBezTo>
                <a:cubicBezTo>
                  <a:pt x="2566819" y="441581"/>
                  <a:pt x="2348404" y="423719"/>
                  <a:pt x="2077520" y="422808"/>
                </a:cubicBezTo>
                <a:cubicBezTo>
                  <a:pt x="1806636" y="421897"/>
                  <a:pt x="1599838" y="450257"/>
                  <a:pt x="1366522" y="422808"/>
                </a:cubicBezTo>
                <a:cubicBezTo>
                  <a:pt x="1133206" y="395359"/>
                  <a:pt x="1037408" y="424053"/>
                  <a:pt x="737563" y="422808"/>
                </a:cubicBezTo>
                <a:cubicBezTo>
                  <a:pt x="437718" y="421563"/>
                  <a:pt x="279166" y="448453"/>
                  <a:pt x="26565" y="422808"/>
                </a:cubicBezTo>
                <a:cubicBezTo>
                  <a:pt x="12064" y="422197"/>
                  <a:pt x="-287" y="411225"/>
                  <a:pt x="0" y="396243"/>
                </a:cubicBezTo>
                <a:cubicBezTo>
                  <a:pt x="-4890" y="308059"/>
                  <a:pt x="-1842" y="178616"/>
                  <a:pt x="0" y="26565"/>
                </a:cubicBezTo>
                <a:close/>
              </a:path>
              <a:path w="2787736" h="422808"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90303" y="169507"/>
                  <a:pt x="2787569" y="221296"/>
                  <a:pt x="2787736" y="396243"/>
                </a:cubicBezTo>
                <a:cubicBezTo>
                  <a:pt x="2787665" y="412620"/>
                  <a:pt x="2778093" y="421008"/>
                  <a:pt x="2761171" y="422808"/>
                </a:cubicBezTo>
                <a:cubicBezTo>
                  <a:pt x="2506436" y="399387"/>
                  <a:pt x="2411171" y="415637"/>
                  <a:pt x="2159558" y="422808"/>
                </a:cubicBezTo>
                <a:cubicBezTo>
                  <a:pt x="1907945" y="429979"/>
                  <a:pt x="1648121" y="415776"/>
                  <a:pt x="1421214" y="422808"/>
                </a:cubicBezTo>
                <a:cubicBezTo>
                  <a:pt x="1194307" y="429840"/>
                  <a:pt x="953464" y="409425"/>
                  <a:pt x="819601" y="422808"/>
                </a:cubicBezTo>
                <a:cubicBezTo>
                  <a:pt x="685738" y="436191"/>
                  <a:pt x="409004" y="440064"/>
                  <a:pt x="26565" y="422808"/>
                </a:cubicBezTo>
                <a:cubicBezTo>
                  <a:pt x="11489" y="421700"/>
                  <a:pt x="-1008" y="409620"/>
                  <a:pt x="0" y="396243"/>
                </a:cubicBezTo>
                <a:cubicBezTo>
                  <a:pt x="-8402" y="243648"/>
                  <a:pt x="-9440" y="101318"/>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12" name="Rounded Rectangle 11">
            <a:extLst>
              <a:ext uri="{FF2B5EF4-FFF2-40B4-BE49-F238E27FC236}">
                <a16:creationId xmlns:a16="http://schemas.microsoft.com/office/drawing/2014/main" id="{8B7C8F17-7F99-821D-DFF4-F206B0E19751}"/>
              </a:ext>
            </a:extLst>
          </p:cNvPr>
          <p:cNvSpPr/>
          <p:nvPr/>
        </p:nvSpPr>
        <p:spPr>
          <a:xfrm>
            <a:off x="4679969" y="245021"/>
            <a:ext cx="3179685" cy="1520718"/>
          </a:xfrm>
          <a:custGeom>
            <a:avLst/>
            <a:gdLst>
              <a:gd name="csX0" fmla="*/ 0 w 3179685"/>
              <a:gd name="csY0" fmla="*/ 95547 h 1520718"/>
              <a:gd name="csX1" fmla="*/ 95547 w 3179685"/>
              <a:gd name="csY1" fmla="*/ 0 h 1520718"/>
              <a:gd name="csX2" fmla="*/ 723151 w 3179685"/>
              <a:gd name="csY2" fmla="*/ 0 h 1520718"/>
              <a:gd name="csX3" fmla="*/ 1350755 w 3179685"/>
              <a:gd name="csY3" fmla="*/ 0 h 1520718"/>
              <a:gd name="csX4" fmla="*/ 2008245 w 3179685"/>
              <a:gd name="csY4" fmla="*/ 0 h 1520718"/>
              <a:gd name="csX5" fmla="*/ 2516306 w 3179685"/>
              <a:gd name="csY5" fmla="*/ 0 h 1520718"/>
              <a:gd name="csX6" fmla="*/ 3084138 w 3179685"/>
              <a:gd name="csY6" fmla="*/ 0 h 1520718"/>
              <a:gd name="csX7" fmla="*/ 3179685 w 3179685"/>
              <a:gd name="csY7" fmla="*/ 95547 h 1520718"/>
              <a:gd name="csX8" fmla="*/ 3179685 w 3179685"/>
              <a:gd name="csY8" fmla="*/ 773655 h 1520718"/>
              <a:gd name="csX9" fmla="*/ 3179685 w 3179685"/>
              <a:gd name="csY9" fmla="*/ 1425171 h 1520718"/>
              <a:gd name="csX10" fmla="*/ 3084138 w 3179685"/>
              <a:gd name="csY10" fmla="*/ 1520718 h 1520718"/>
              <a:gd name="csX11" fmla="*/ 2456534 w 3179685"/>
              <a:gd name="csY11" fmla="*/ 1520718 h 1520718"/>
              <a:gd name="csX12" fmla="*/ 1918588 w 3179685"/>
              <a:gd name="csY12" fmla="*/ 1520718 h 1520718"/>
              <a:gd name="csX13" fmla="*/ 1350755 w 3179685"/>
              <a:gd name="csY13" fmla="*/ 1520718 h 1520718"/>
              <a:gd name="csX14" fmla="*/ 753037 w 3179685"/>
              <a:gd name="csY14" fmla="*/ 1520718 h 1520718"/>
              <a:gd name="csX15" fmla="*/ 95547 w 3179685"/>
              <a:gd name="csY15" fmla="*/ 1520718 h 1520718"/>
              <a:gd name="csX16" fmla="*/ 0 w 3179685"/>
              <a:gd name="csY16" fmla="*/ 1425171 h 1520718"/>
              <a:gd name="csX17" fmla="*/ 0 w 3179685"/>
              <a:gd name="csY17" fmla="*/ 800248 h 1520718"/>
              <a:gd name="csX18" fmla="*/ 0 w 3179685"/>
              <a:gd name="csY18" fmla="*/ 95547 h 152071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Lst>
            <a:rect l="l" t="t" r="r" b="b"/>
            <a:pathLst>
              <a:path w="3179685" h="1520718" extrusionOk="0">
                <a:moveTo>
                  <a:pt x="0" y="95547"/>
                </a:moveTo>
                <a:cubicBezTo>
                  <a:pt x="4623" y="39592"/>
                  <a:pt x="41738" y="6436"/>
                  <a:pt x="95547" y="0"/>
                </a:cubicBezTo>
                <a:cubicBezTo>
                  <a:pt x="407509" y="-22522"/>
                  <a:pt x="453126" y="-19905"/>
                  <a:pt x="723151" y="0"/>
                </a:cubicBezTo>
                <a:cubicBezTo>
                  <a:pt x="993176" y="19905"/>
                  <a:pt x="1152406" y="7892"/>
                  <a:pt x="1350755" y="0"/>
                </a:cubicBezTo>
                <a:cubicBezTo>
                  <a:pt x="1549104" y="-7892"/>
                  <a:pt x="1825558" y="-30880"/>
                  <a:pt x="2008245" y="0"/>
                </a:cubicBezTo>
                <a:cubicBezTo>
                  <a:pt x="2190932" y="30880"/>
                  <a:pt x="2390143" y="-23440"/>
                  <a:pt x="2516306" y="0"/>
                </a:cubicBezTo>
                <a:cubicBezTo>
                  <a:pt x="2642469" y="23440"/>
                  <a:pt x="2914158" y="-2359"/>
                  <a:pt x="3084138" y="0"/>
                </a:cubicBezTo>
                <a:cubicBezTo>
                  <a:pt x="3129317" y="5106"/>
                  <a:pt x="3180804" y="36872"/>
                  <a:pt x="3179685" y="95547"/>
                </a:cubicBezTo>
                <a:cubicBezTo>
                  <a:pt x="3150477" y="260632"/>
                  <a:pt x="3173691" y="463540"/>
                  <a:pt x="3179685" y="773655"/>
                </a:cubicBezTo>
                <a:cubicBezTo>
                  <a:pt x="3185679" y="1083770"/>
                  <a:pt x="3197397" y="1181637"/>
                  <a:pt x="3179685" y="1425171"/>
                </a:cubicBezTo>
                <a:cubicBezTo>
                  <a:pt x="3175937" y="1466516"/>
                  <a:pt x="3141081" y="1517345"/>
                  <a:pt x="3084138" y="1520718"/>
                </a:cubicBezTo>
                <a:cubicBezTo>
                  <a:pt x="2885975" y="1494733"/>
                  <a:pt x="2697502" y="1509208"/>
                  <a:pt x="2456534" y="1520718"/>
                </a:cubicBezTo>
                <a:cubicBezTo>
                  <a:pt x="2215566" y="1532228"/>
                  <a:pt x="2054382" y="1532478"/>
                  <a:pt x="1918588" y="1520718"/>
                </a:cubicBezTo>
                <a:cubicBezTo>
                  <a:pt x="1782794" y="1508958"/>
                  <a:pt x="1530540" y="1526825"/>
                  <a:pt x="1350755" y="1520718"/>
                </a:cubicBezTo>
                <a:cubicBezTo>
                  <a:pt x="1170970" y="1514611"/>
                  <a:pt x="1029877" y="1518146"/>
                  <a:pt x="753037" y="1520718"/>
                </a:cubicBezTo>
                <a:cubicBezTo>
                  <a:pt x="476197" y="1523290"/>
                  <a:pt x="316856" y="1499928"/>
                  <a:pt x="95547" y="1520718"/>
                </a:cubicBezTo>
                <a:cubicBezTo>
                  <a:pt x="38599" y="1521592"/>
                  <a:pt x="4218" y="1489213"/>
                  <a:pt x="0" y="1425171"/>
                </a:cubicBezTo>
                <a:cubicBezTo>
                  <a:pt x="2864" y="1229026"/>
                  <a:pt x="28767" y="979732"/>
                  <a:pt x="0" y="800248"/>
                </a:cubicBezTo>
                <a:cubicBezTo>
                  <a:pt x="-28767" y="620764"/>
                  <a:pt x="14644" y="325202"/>
                  <a:pt x="0" y="9554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15" name="Rounded Rectangle 14">
            <a:extLst>
              <a:ext uri="{FF2B5EF4-FFF2-40B4-BE49-F238E27FC236}">
                <a16:creationId xmlns:a16="http://schemas.microsoft.com/office/drawing/2014/main" id="{5841E261-DE10-2014-7E7F-59FF819E8B16}"/>
              </a:ext>
            </a:extLst>
          </p:cNvPr>
          <p:cNvSpPr/>
          <p:nvPr/>
        </p:nvSpPr>
        <p:spPr>
          <a:xfrm>
            <a:off x="4875943"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2 (linting)</a:t>
            </a:r>
          </a:p>
        </p:txBody>
      </p:sp>
      <p:sp>
        <p:nvSpPr>
          <p:cNvPr id="4" name="TextBox 3">
            <a:extLst>
              <a:ext uri="{FF2B5EF4-FFF2-40B4-BE49-F238E27FC236}">
                <a16:creationId xmlns:a16="http://schemas.microsoft.com/office/drawing/2014/main" id="{D4806472-1145-002E-7009-612C22B1F11E}"/>
              </a:ext>
            </a:extLst>
          </p:cNvPr>
          <p:cNvSpPr txBox="1"/>
          <p:nvPr/>
        </p:nvSpPr>
        <p:spPr>
          <a:xfrm>
            <a:off x="5487269" y="1858159"/>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5" name="Rounded Rectangle 4">
            <a:extLst>
              <a:ext uri="{FF2B5EF4-FFF2-40B4-BE49-F238E27FC236}">
                <a16:creationId xmlns:a16="http://schemas.microsoft.com/office/drawing/2014/main" id="{654B3A9B-E32D-257D-78F0-B88B462B990D}"/>
              </a:ext>
            </a:extLst>
          </p:cNvPr>
          <p:cNvSpPr/>
          <p:nvPr/>
        </p:nvSpPr>
        <p:spPr>
          <a:xfrm>
            <a:off x="8612791" y="522106"/>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lint.sh</a:t>
            </a:r>
          </a:p>
        </p:txBody>
      </p:sp>
    </p:spTree>
    <p:extLst>
      <p:ext uri="{BB962C8B-B14F-4D97-AF65-F5344CB8AC3E}">
        <p14:creationId xmlns:p14="http://schemas.microsoft.com/office/powerpoint/2010/main" val="67461102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dissolve">
                                      <p:cBhvr>
                                        <p:cTn id="7" dur="500"/>
                                        <p:tgtEl>
                                          <p:spTgt spid="12"/>
                                        </p:tgtEl>
                                      </p:cBhvr>
                                    </p:animEffect>
                                  </p:childTnLst>
                                </p:cTn>
                              </p:par>
                              <p:par>
                                <p:cTn id="8" presetID="9" presetClass="entr" presetSubtype="0" fill="hold" grpId="0" nodeType="withEffect">
                                  <p:stCondLst>
                                    <p:cond delay="0"/>
                                  </p:stCondLst>
                                  <p:childTnLst>
                                    <p:set>
                                      <p:cBhvr>
                                        <p:cTn id="9" dur="1" fill="hold">
                                          <p:stCondLst>
                                            <p:cond delay="0"/>
                                          </p:stCondLst>
                                        </p:cTn>
                                        <p:tgtEl>
                                          <p:spTgt spid="15"/>
                                        </p:tgtEl>
                                        <p:attrNameLst>
                                          <p:attrName>style.visibility</p:attrName>
                                        </p:attrNameLst>
                                      </p:cBhvr>
                                      <p:to>
                                        <p:strVal val="visible"/>
                                      </p:to>
                                    </p:set>
                                    <p:animEffect transition="in" filter="dissolve">
                                      <p:cBhvr>
                                        <p:cTn id="10" dur="500"/>
                                        <p:tgtEl>
                                          <p:spTgt spid="15"/>
                                        </p:tgtEl>
                                      </p:cBhvr>
                                    </p:animEffect>
                                  </p:childTnLst>
                                </p:cTn>
                              </p:par>
                              <p:par>
                                <p:cTn id="11" presetID="9"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dissolve">
                                      <p:cBhvr>
                                        <p:cTn id="13" dur="500"/>
                                        <p:tgtEl>
                                          <p:spTgt spid="4"/>
                                        </p:tgtEl>
                                      </p:cBhvr>
                                    </p:animEffect>
                                  </p:childTnLst>
                                </p:cTn>
                              </p:par>
                            </p:childTnLst>
                          </p:cTn>
                        </p:par>
                      </p:childTnLst>
                    </p:cTn>
                  </p:par>
                  <p:par>
                    <p:cTn id="14" fill="hold">
                      <p:stCondLst>
                        <p:cond delay="indefinite"/>
                      </p:stCondLst>
                      <p:childTnLst>
                        <p:par>
                          <p:cTn id="15" fill="hold">
                            <p:stCondLst>
                              <p:cond delay="0"/>
                            </p:stCondLst>
                            <p:childTnLst>
                              <p:par>
                                <p:cTn id="16" presetID="9" presetClass="entr" presetSubtype="0" fill="hold" grpId="0" nodeType="clickEffect">
                                  <p:stCondLst>
                                    <p:cond delay="0"/>
                                  </p:stCondLst>
                                  <p:childTnLst>
                                    <p:set>
                                      <p:cBhvr>
                                        <p:cTn id="17" dur="1" fill="hold">
                                          <p:stCondLst>
                                            <p:cond delay="0"/>
                                          </p:stCondLst>
                                        </p:cTn>
                                        <p:tgtEl>
                                          <p:spTgt spid="5"/>
                                        </p:tgtEl>
                                        <p:attrNameLst>
                                          <p:attrName>style.visibility</p:attrName>
                                        </p:attrNameLst>
                                      </p:cBhvr>
                                      <p:to>
                                        <p:strVal val="visible"/>
                                      </p:to>
                                    </p:set>
                                    <p:animEffect transition="in" filter="dissolve">
                                      <p:cBhvr>
                                        <p:cTn id="18"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5" grpId="0" animBg="1"/>
      <p:bldP spid="4" grpId="0"/>
      <p:bldP spid="5" grpId="0" animBg="1"/>
    </p:bld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D1128AC-110A-0113-ABC9-4B2DFB498B6F}"/>
            </a:ext>
          </a:extLst>
        </p:cNvPr>
        <p:cNvGrpSpPr/>
        <p:nvPr/>
      </p:nvGrpSpPr>
      <p:grpSpPr>
        <a:xfrm>
          <a:off x="0" y="0"/>
          <a:ext cx="0" cy="0"/>
          <a:chOff x="0" y="0"/>
          <a:chExt cx="0" cy="0"/>
        </a:xfrm>
      </p:grpSpPr>
      <p:sp>
        <p:nvSpPr>
          <p:cNvPr id="2" name="Rounded Rectangle 1">
            <a:extLst>
              <a:ext uri="{FF2B5EF4-FFF2-40B4-BE49-F238E27FC236}">
                <a16:creationId xmlns:a16="http://schemas.microsoft.com/office/drawing/2014/main" id="{96220C77-99AB-F480-FAA0-F0B2D810E5E4}"/>
              </a:ext>
            </a:extLst>
          </p:cNvPr>
          <p:cNvSpPr/>
          <p:nvPr/>
        </p:nvSpPr>
        <p:spPr>
          <a:xfrm>
            <a:off x="964562" y="245020"/>
            <a:ext cx="3179685" cy="6090873"/>
          </a:xfrm>
          <a:custGeom>
            <a:avLst/>
            <a:gdLst>
              <a:gd name="csX0" fmla="*/ 0 w 3179685"/>
              <a:gd name="csY0" fmla="*/ 199780 h 6090873"/>
              <a:gd name="csX1" fmla="*/ 199780 w 3179685"/>
              <a:gd name="csY1" fmla="*/ 0 h 6090873"/>
              <a:gd name="csX2" fmla="*/ 922613 w 3179685"/>
              <a:gd name="csY2" fmla="*/ 0 h 6090873"/>
              <a:gd name="csX3" fmla="*/ 1645445 w 3179685"/>
              <a:gd name="csY3" fmla="*/ 0 h 6090873"/>
              <a:gd name="csX4" fmla="*/ 2979905 w 3179685"/>
              <a:gd name="csY4" fmla="*/ 0 h 6090873"/>
              <a:gd name="csX5" fmla="*/ 3179685 w 3179685"/>
              <a:gd name="csY5" fmla="*/ 199780 h 6090873"/>
              <a:gd name="csX6" fmla="*/ 3179685 w 3179685"/>
              <a:gd name="csY6" fmla="*/ 832148 h 6090873"/>
              <a:gd name="csX7" fmla="*/ 3179685 w 3179685"/>
              <a:gd name="csY7" fmla="*/ 1464516 h 6090873"/>
              <a:gd name="csX8" fmla="*/ 3179685 w 3179685"/>
              <a:gd name="csY8" fmla="*/ 2210711 h 6090873"/>
              <a:gd name="csX9" fmla="*/ 3179685 w 3179685"/>
              <a:gd name="csY9" fmla="*/ 2729252 h 6090873"/>
              <a:gd name="csX10" fmla="*/ 3179685 w 3179685"/>
              <a:gd name="csY10" fmla="*/ 3475447 h 6090873"/>
              <a:gd name="csX11" fmla="*/ 3179685 w 3179685"/>
              <a:gd name="csY11" fmla="*/ 3937076 h 6090873"/>
              <a:gd name="csX12" fmla="*/ 3179685 w 3179685"/>
              <a:gd name="csY12" fmla="*/ 4683270 h 6090873"/>
              <a:gd name="csX13" fmla="*/ 3179685 w 3179685"/>
              <a:gd name="csY13" fmla="*/ 5201812 h 6090873"/>
              <a:gd name="csX14" fmla="*/ 3179685 w 3179685"/>
              <a:gd name="csY14" fmla="*/ 5891093 h 6090873"/>
              <a:gd name="csX15" fmla="*/ 2979905 w 3179685"/>
              <a:gd name="csY15" fmla="*/ 6090873 h 6090873"/>
              <a:gd name="csX16" fmla="*/ 2312675 w 3179685"/>
              <a:gd name="csY16" fmla="*/ 6090873 h 6090873"/>
              <a:gd name="csX17" fmla="*/ 1589843 w 3179685"/>
              <a:gd name="csY17" fmla="*/ 6090873 h 6090873"/>
              <a:gd name="csX18" fmla="*/ 922613 w 3179685"/>
              <a:gd name="csY18" fmla="*/ 6090873 h 6090873"/>
              <a:gd name="csX19" fmla="*/ 199780 w 3179685"/>
              <a:gd name="csY19" fmla="*/ 6090873 h 6090873"/>
              <a:gd name="csX20" fmla="*/ 0 w 3179685"/>
              <a:gd name="csY20" fmla="*/ 5891093 h 6090873"/>
              <a:gd name="csX21" fmla="*/ 0 w 3179685"/>
              <a:gd name="csY21" fmla="*/ 5144899 h 6090873"/>
              <a:gd name="csX22" fmla="*/ 0 w 3179685"/>
              <a:gd name="csY22" fmla="*/ 4455617 h 6090873"/>
              <a:gd name="csX23" fmla="*/ 0 w 3179685"/>
              <a:gd name="csY23" fmla="*/ 3709423 h 6090873"/>
              <a:gd name="csX24" fmla="*/ 0 w 3179685"/>
              <a:gd name="csY24" fmla="*/ 3077055 h 6090873"/>
              <a:gd name="csX25" fmla="*/ 0 w 3179685"/>
              <a:gd name="csY25" fmla="*/ 2387774 h 6090873"/>
              <a:gd name="csX26" fmla="*/ 0 w 3179685"/>
              <a:gd name="csY26" fmla="*/ 1698492 h 6090873"/>
              <a:gd name="csX27" fmla="*/ 0 w 3179685"/>
              <a:gd name="csY27" fmla="*/ 1179951 h 6090873"/>
              <a:gd name="csX28" fmla="*/ 0 w 3179685"/>
              <a:gd name="csY28" fmla="*/ 199780 h 6090873"/>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Lst>
            <a:rect l="l" t="t" r="r" b="b"/>
            <a:pathLst>
              <a:path w="3179685" h="6090873" extrusionOk="0">
                <a:moveTo>
                  <a:pt x="0" y="199780"/>
                </a:moveTo>
                <a:cubicBezTo>
                  <a:pt x="18363" y="76790"/>
                  <a:pt x="86365" y="19051"/>
                  <a:pt x="199780" y="0"/>
                </a:cubicBezTo>
                <a:cubicBezTo>
                  <a:pt x="406914" y="24271"/>
                  <a:pt x="644538" y="-7896"/>
                  <a:pt x="922613" y="0"/>
                </a:cubicBezTo>
                <a:cubicBezTo>
                  <a:pt x="1200688" y="7896"/>
                  <a:pt x="1472974" y="10327"/>
                  <a:pt x="1645445" y="0"/>
                </a:cubicBezTo>
                <a:cubicBezTo>
                  <a:pt x="1817916" y="-10327"/>
                  <a:pt x="2704385" y="49897"/>
                  <a:pt x="2979905" y="0"/>
                </a:cubicBezTo>
                <a:cubicBezTo>
                  <a:pt x="3091061" y="3824"/>
                  <a:pt x="3188321" y="108392"/>
                  <a:pt x="3179685" y="199780"/>
                </a:cubicBezTo>
                <a:cubicBezTo>
                  <a:pt x="3200268" y="340096"/>
                  <a:pt x="3153184" y="674906"/>
                  <a:pt x="3179685" y="832148"/>
                </a:cubicBezTo>
                <a:cubicBezTo>
                  <a:pt x="3206186" y="989390"/>
                  <a:pt x="3210199" y="1321768"/>
                  <a:pt x="3179685" y="1464516"/>
                </a:cubicBezTo>
                <a:cubicBezTo>
                  <a:pt x="3149171" y="1607264"/>
                  <a:pt x="3191300" y="1921881"/>
                  <a:pt x="3179685" y="2210711"/>
                </a:cubicBezTo>
                <a:cubicBezTo>
                  <a:pt x="3168070" y="2499541"/>
                  <a:pt x="3182349" y="2566261"/>
                  <a:pt x="3179685" y="2729252"/>
                </a:cubicBezTo>
                <a:cubicBezTo>
                  <a:pt x="3177021" y="2892243"/>
                  <a:pt x="3147544" y="3215174"/>
                  <a:pt x="3179685" y="3475447"/>
                </a:cubicBezTo>
                <a:cubicBezTo>
                  <a:pt x="3211826" y="3735720"/>
                  <a:pt x="3192582" y="3726258"/>
                  <a:pt x="3179685" y="3937076"/>
                </a:cubicBezTo>
                <a:cubicBezTo>
                  <a:pt x="3166788" y="4147894"/>
                  <a:pt x="3213948" y="4336340"/>
                  <a:pt x="3179685" y="4683270"/>
                </a:cubicBezTo>
                <a:cubicBezTo>
                  <a:pt x="3145422" y="5030200"/>
                  <a:pt x="3204011" y="5001591"/>
                  <a:pt x="3179685" y="5201812"/>
                </a:cubicBezTo>
                <a:cubicBezTo>
                  <a:pt x="3155359" y="5402033"/>
                  <a:pt x="3187427" y="5692432"/>
                  <a:pt x="3179685" y="5891093"/>
                </a:cubicBezTo>
                <a:cubicBezTo>
                  <a:pt x="3173455" y="5992720"/>
                  <a:pt x="3096234" y="6065842"/>
                  <a:pt x="2979905" y="6090873"/>
                </a:cubicBezTo>
                <a:cubicBezTo>
                  <a:pt x="2728821" y="6096219"/>
                  <a:pt x="2468851" y="6074767"/>
                  <a:pt x="2312675" y="6090873"/>
                </a:cubicBezTo>
                <a:cubicBezTo>
                  <a:pt x="2156499" y="6106980"/>
                  <a:pt x="1850680" y="6097478"/>
                  <a:pt x="1589843" y="6090873"/>
                </a:cubicBezTo>
                <a:cubicBezTo>
                  <a:pt x="1329006" y="6084268"/>
                  <a:pt x="1242984" y="6096946"/>
                  <a:pt x="922613" y="6090873"/>
                </a:cubicBezTo>
                <a:cubicBezTo>
                  <a:pt x="602242" y="6084801"/>
                  <a:pt x="516708" y="6076858"/>
                  <a:pt x="199780" y="6090873"/>
                </a:cubicBezTo>
                <a:cubicBezTo>
                  <a:pt x="81922" y="6088459"/>
                  <a:pt x="2209" y="5985522"/>
                  <a:pt x="0" y="5891093"/>
                </a:cubicBezTo>
                <a:cubicBezTo>
                  <a:pt x="-23120" y="5531926"/>
                  <a:pt x="-23640" y="5495390"/>
                  <a:pt x="0" y="5144899"/>
                </a:cubicBezTo>
                <a:cubicBezTo>
                  <a:pt x="23640" y="4794408"/>
                  <a:pt x="14762" y="4746445"/>
                  <a:pt x="0" y="4455617"/>
                </a:cubicBezTo>
                <a:cubicBezTo>
                  <a:pt x="-14762" y="4164789"/>
                  <a:pt x="5700" y="3945295"/>
                  <a:pt x="0" y="3709423"/>
                </a:cubicBezTo>
                <a:cubicBezTo>
                  <a:pt x="-5700" y="3473551"/>
                  <a:pt x="25319" y="3226974"/>
                  <a:pt x="0" y="3077055"/>
                </a:cubicBezTo>
                <a:cubicBezTo>
                  <a:pt x="-25319" y="2927136"/>
                  <a:pt x="31318" y="2530783"/>
                  <a:pt x="0" y="2387774"/>
                </a:cubicBezTo>
                <a:cubicBezTo>
                  <a:pt x="-31318" y="2244765"/>
                  <a:pt x="-20009" y="1929986"/>
                  <a:pt x="0" y="1698492"/>
                </a:cubicBezTo>
                <a:cubicBezTo>
                  <a:pt x="20009" y="1466998"/>
                  <a:pt x="10032" y="1390364"/>
                  <a:pt x="0" y="1179951"/>
                </a:cubicBezTo>
                <a:cubicBezTo>
                  <a:pt x="-10032" y="969538"/>
                  <a:pt x="8669" y="566270"/>
                  <a:pt x="0" y="199780"/>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6" name="TextBox 5">
            <a:extLst>
              <a:ext uri="{FF2B5EF4-FFF2-40B4-BE49-F238E27FC236}">
                <a16:creationId xmlns:a16="http://schemas.microsoft.com/office/drawing/2014/main" id="{4173B46C-EA2C-5307-1BC6-9D79C6BB1C33}"/>
              </a:ext>
            </a:extLst>
          </p:cNvPr>
          <p:cNvSpPr txBox="1"/>
          <p:nvPr/>
        </p:nvSpPr>
        <p:spPr>
          <a:xfrm>
            <a:off x="1786997" y="6398076"/>
            <a:ext cx="1702710" cy="369332"/>
          </a:xfrm>
          <a:prstGeom prst="rect">
            <a:avLst/>
          </a:prstGeom>
          <a:noFill/>
          <a:ln>
            <a:noFill/>
          </a:ln>
        </p:spPr>
        <p:txBody>
          <a:bodyPr wrap="square" rtlCol="0">
            <a:spAutoFit/>
          </a:bodyPr>
          <a:lstStyle/>
          <a:p>
            <a:r>
              <a:rPr lang="en-US" b="1" dirty="0">
                <a:solidFill>
                  <a:schemeClr val="accent5">
                    <a:lumMod val="50000"/>
                  </a:schemeClr>
                </a:solidFill>
                <a:latin typeface="Ink Free" panose="03080402000500000000" pitchFamily="66" charset="0"/>
              </a:rPr>
              <a:t>Context Window</a:t>
            </a:r>
          </a:p>
        </p:txBody>
      </p:sp>
      <p:sp>
        <p:nvSpPr>
          <p:cNvPr id="7" name="Rounded Rectangle 6">
            <a:extLst>
              <a:ext uri="{FF2B5EF4-FFF2-40B4-BE49-F238E27FC236}">
                <a16:creationId xmlns:a16="http://schemas.microsoft.com/office/drawing/2014/main" id="{8ABE9508-D267-54DD-FC8D-AEE4F1487991}"/>
              </a:ext>
            </a:extLst>
          </p:cNvPr>
          <p:cNvSpPr/>
          <p:nvPr/>
        </p:nvSpPr>
        <p:spPr>
          <a:xfrm>
            <a:off x="1141574" y="522107"/>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1</a:t>
            </a:r>
          </a:p>
        </p:txBody>
      </p:sp>
      <p:pic>
        <p:nvPicPr>
          <p:cNvPr id="9" name="Picture 8" descr="A white and black brain with circuit board&#10;&#10;AI-generated content may be incorrect.">
            <a:extLst>
              <a:ext uri="{FF2B5EF4-FFF2-40B4-BE49-F238E27FC236}">
                <a16:creationId xmlns:a16="http://schemas.microsoft.com/office/drawing/2014/main" id="{C300F527-39A5-9DC0-E50C-33EBBF33F8CF}"/>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95894" y="151428"/>
            <a:ext cx="742749" cy="634527"/>
          </a:xfrm>
          <a:prstGeom prst="rect">
            <a:avLst/>
          </a:prstGeom>
        </p:spPr>
      </p:pic>
      <p:sp>
        <p:nvSpPr>
          <p:cNvPr id="38" name="Rounded Rectangle 37">
            <a:extLst>
              <a:ext uri="{FF2B5EF4-FFF2-40B4-BE49-F238E27FC236}">
                <a16:creationId xmlns:a16="http://schemas.microsoft.com/office/drawing/2014/main" id="{65112525-2424-FDE6-18FA-F1346DDCD2CB}"/>
              </a:ext>
            </a:extLst>
          </p:cNvPr>
          <p:cNvSpPr/>
          <p:nvPr/>
        </p:nvSpPr>
        <p:spPr>
          <a:xfrm>
            <a:off x="1141574" y="1215134"/>
            <a:ext cx="2787736" cy="422807"/>
          </a:xfrm>
          <a:custGeom>
            <a:avLst/>
            <a:gdLst>
              <a:gd name="csX0" fmla="*/ 0 w 2787736"/>
              <a:gd name="csY0" fmla="*/ 26565 h 422807"/>
              <a:gd name="csX1" fmla="*/ 26565 w 2787736"/>
              <a:gd name="csY1" fmla="*/ 0 h 422807"/>
              <a:gd name="csX2" fmla="*/ 655524 w 2787736"/>
              <a:gd name="csY2" fmla="*/ 0 h 422807"/>
              <a:gd name="csX3" fmla="*/ 1311830 w 2787736"/>
              <a:gd name="csY3" fmla="*/ 0 h 422807"/>
              <a:gd name="csX4" fmla="*/ 1968135 w 2787736"/>
              <a:gd name="csY4" fmla="*/ 0 h 422807"/>
              <a:gd name="csX5" fmla="*/ 2761171 w 2787736"/>
              <a:gd name="csY5" fmla="*/ 0 h 422807"/>
              <a:gd name="csX6" fmla="*/ 2787736 w 2787736"/>
              <a:gd name="csY6" fmla="*/ 26565 h 422807"/>
              <a:gd name="csX7" fmla="*/ 2787736 w 2787736"/>
              <a:gd name="csY7" fmla="*/ 396242 h 422807"/>
              <a:gd name="csX8" fmla="*/ 2761171 w 2787736"/>
              <a:gd name="csY8" fmla="*/ 422807 h 422807"/>
              <a:gd name="csX9" fmla="*/ 2077520 w 2787736"/>
              <a:gd name="csY9" fmla="*/ 422807 h 422807"/>
              <a:gd name="csX10" fmla="*/ 1366522 w 2787736"/>
              <a:gd name="csY10" fmla="*/ 422807 h 422807"/>
              <a:gd name="csX11" fmla="*/ 737563 w 2787736"/>
              <a:gd name="csY11" fmla="*/ 422807 h 422807"/>
              <a:gd name="csX12" fmla="*/ 26565 w 2787736"/>
              <a:gd name="csY12" fmla="*/ 422807 h 422807"/>
              <a:gd name="csX13" fmla="*/ 0 w 2787736"/>
              <a:gd name="csY13" fmla="*/ 396242 h 422807"/>
              <a:gd name="csX14" fmla="*/ 0 w 2787736"/>
              <a:gd name="csY14" fmla="*/ 26565 h 422807"/>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7"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83575" y="125827"/>
                  <a:pt x="2773841" y="257507"/>
                  <a:pt x="2787736" y="396242"/>
                </a:cubicBezTo>
                <a:cubicBezTo>
                  <a:pt x="2787657" y="409105"/>
                  <a:pt x="2774765" y="421224"/>
                  <a:pt x="2761171" y="422807"/>
                </a:cubicBezTo>
                <a:cubicBezTo>
                  <a:pt x="2566819" y="441580"/>
                  <a:pt x="2348404" y="423718"/>
                  <a:pt x="2077520" y="422807"/>
                </a:cubicBezTo>
                <a:cubicBezTo>
                  <a:pt x="1806636" y="421896"/>
                  <a:pt x="1599838" y="450256"/>
                  <a:pt x="1366522" y="422807"/>
                </a:cubicBezTo>
                <a:cubicBezTo>
                  <a:pt x="1133206" y="395358"/>
                  <a:pt x="1037408" y="424052"/>
                  <a:pt x="737563" y="422807"/>
                </a:cubicBezTo>
                <a:cubicBezTo>
                  <a:pt x="437718" y="421562"/>
                  <a:pt x="279166" y="448452"/>
                  <a:pt x="26565" y="422807"/>
                </a:cubicBezTo>
                <a:cubicBezTo>
                  <a:pt x="12064" y="422196"/>
                  <a:pt x="-287" y="411224"/>
                  <a:pt x="0" y="396242"/>
                </a:cubicBezTo>
                <a:cubicBezTo>
                  <a:pt x="-3413" y="299955"/>
                  <a:pt x="7029" y="171652"/>
                  <a:pt x="0" y="26565"/>
                </a:cubicBezTo>
                <a:close/>
              </a:path>
              <a:path w="2787736" h="422807"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89264" y="176391"/>
                  <a:pt x="2776400" y="223582"/>
                  <a:pt x="2787736" y="396242"/>
                </a:cubicBezTo>
                <a:cubicBezTo>
                  <a:pt x="2787665" y="412619"/>
                  <a:pt x="2778093" y="421007"/>
                  <a:pt x="2761171" y="422807"/>
                </a:cubicBezTo>
                <a:cubicBezTo>
                  <a:pt x="2506436" y="399386"/>
                  <a:pt x="2411171" y="415636"/>
                  <a:pt x="2159558" y="422807"/>
                </a:cubicBezTo>
                <a:cubicBezTo>
                  <a:pt x="1907945" y="429978"/>
                  <a:pt x="1648121" y="415775"/>
                  <a:pt x="1421214" y="422807"/>
                </a:cubicBezTo>
                <a:cubicBezTo>
                  <a:pt x="1194307" y="429839"/>
                  <a:pt x="953464" y="409424"/>
                  <a:pt x="819601" y="422807"/>
                </a:cubicBezTo>
                <a:cubicBezTo>
                  <a:pt x="685738" y="436190"/>
                  <a:pt x="409004" y="440063"/>
                  <a:pt x="26565" y="422807"/>
                </a:cubicBezTo>
                <a:cubicBezTo>
                  <a:pt x="11489" y="421699"/>
                  <a:pt x="-1008" y="409619"/>
                  <a:pt x="0" y="396242"/>
                </a:cubicBezTo>
                <a:cubicBezTo>
                  <a:pt x="-1906" y="237837"/>
                  <a:pt x="-6115" y="201839"/>
                  <a:pt x="0" y="26565"/>
                </a:cubicBezTo>
                <a:close/>
              </a:path>
            </a:pathLst>
          </a:custGeom>
          <a:solidFill>
            <a:srgbClr val="FFF074"/>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Run lint.sh</a:t>
            </a:r>
          </a:p>
        </p:txBody>
      </p:sp>
      <p:sp>
        <p:nvSpPr>
          <p:cNvPr id="128" name="Rounded Rectangle 127">
            <a:extLst>
              <a:ext uri="{FF2B5EF4-FFF2-40B4-BE49-F238E27FC236}">
                <a16:creationId xmlns:a16="http://schemas.microsoft.com/office/drawing/2014/main" id="{BD96E6EE-0B31-EE0D-B06F-DF5FF78D755B}"/>
              </a:ext>
            </a:extLst>
          </p:cNvPr>
          <p:cNvSpPr/>
          <p:nvPr/>
        </p:nvSpPr>
        <p:spPr>
          <a:xfrm>
            <a:off x="1141574" y="1908161"/>
            <a:ext cx="2787736" cy="422808"/>
          </a:xfrm>
          <a:custGeom>
            <a:avLst/>
            <a:gdLst>
              <a:gd name="csX0" fmla="*/ 0 w 2787736"/>
              <a:gd name="csY0" fmla="*/ 26565 h 422808"/>
              <a:gd name="csX1" fmla="*/ 26565 w 2787736"/>
              <a:gd name="csY1" fmla="*/ 0 h 422808"/>
              <a:gd name="csX2" fmla="*/ 655524 w 2787736"/>
              <a:gd name="csY2" fmla="*/ 0 h 422808"/>
              <a:gd name="csX3" fmla="*/ 1311830 w 2787736"/>
              <a:gd name="csY3" fmla="*/ 0 h 422808"/>
              <a:gd name="csX4" fmla="*/ 1968135 w 2787736"/>
              <a:gd name="csY4" fmla="*/ 0 h 422808"/>
              <a:gd name="csX5" fmla="*/ 2761171 w 2787736"/>
              <a:gd name="csY5" fmla="*/ 0 h 422808"/>
              <a:gd name="csX6" fmla="*/ 2787736 w 2787736"/>
              <a:gd name="csY6" fmla="*/ 26565 h 422808"/>
              <a:gd name="csX7" fmla="*/ 2787736 w 2787736"/>
              <a:gd name="csY7" fmla="*/ 396243 h 422808"/>
              <a:gd name="csX8" fmla="*/ 2761171 w 2787736"/>
              <a:gd name="csY8" fmla="*/ 422808 h 422808"/>
              <a:gd name="csX9" fmla="*/ 2077520 w 2787736"/>
              <a:gd name="csY9" fmla="*/ 422808 h 422808"/>
              <a:gd name="csX10" fmla="*/ 1366522 w 2787736"/>
              <a:gd name="csY10" fmla="*/ 422808 h 422808"/>
              <a:gd name="csX11" fmla="*/ 737563 w 2787736"/>
              <a:gd name="csY11" fmla="*/ 422808 h 422808"/>
              <a:gd name="csX12" fmla="*/ 26565 w 2787736"/>
              <a:gd name="csY12" fmla="*/ 422808 h 422808"/>
              <a:gd name="csX13" fmla="*/ 0 w 2787736"/>
              <a:gd name="csY13" fmla="*/ 396243 h 422808"/>
              <a:gd name="csX14" fmla="*/ 0 w 2787736"/>
              <a:gd name="csY14" fmla="*/ 26565 h 422808"/>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422808" fill="none" extrusionOk="0">
                <a:moveTo>
                  <a:pt x="0" y="26565"/>
                </a:moveTo>
                <a:cubicBezTo>
                  <a:pt x="185" y="11386"/>
                  <a:pt x="11784" y="-658"/>
                  <a:pt x="26565" y="0"/>
                </a:cubicBezTo>
                <a:cubicBezTo>
                  <a:pt x="164551" y="18606"/>
                  <a:pt x="383315" y="31390"/>
                  <a:pt x="655524" y="0"/>
                </a:cubicBezTo>
                <a:cubicBezTo>
                  <a:pt x="927733" y="-31390"/>
                  <a:pt x="1087821" y="757"/>
                  <a:pt x="1311830" y="0"/>
                </a:cubicBezTo>
                <a:cubicBezTo>
                  <a:pt x="1535839" y="-757"/>
                  <a:pt x="1767395" y="11165"/>
                  <a:pt x="1968135" y="0"/>
                </a:cubicBezTo>
                <a:cubicBezTo>
                  <a:pt x="2168876" y="-11165"/>
                  <a:pt x="2587827" y="22503"/>
                  <a:pt x="2761171" y="0"/>
                </a:cubicBezTo>
                <a:cubicBezTo>
                  <a:pt x="2773871" y="429"/>
                  <a:pt x="2786914" y="13075"/>
                  <a:pt x="2787736" y="26565"/>
                </a:cubicBezTo>
                <a:cubicBezTo>
                  <a:pt x="2794794" y="119360"/>
                  <a:pt x="2785180" y="256066"/>
                  <a:pt x="2787736" y="396243"/>
                </a:cubicBezTo>
                <a:cubicBezTo>
                  <a:pt x="2787657" y="409106"/>
                  <a:pt x="2774765" y="421225"/>
                  <a:pt x="2761171" y="422808"/>
                </a:cubicBezTo>
                <a:cubicBezTo>
                  <a:pt x="2566819" y="441581"/>
                  <a:pt x="2348404" y="423719"/>
                  <a:pt x="2077520" y="422808"/>
                </a:cubicBezTo>
                <a:cubicBezTo>
                  <a:pt x="1806636" y="421897"/>
                  <a:pt x="1599838" y="450257"/>
                  <a:pt x="1366522" y="422808"/>
                </a:cubicBezTo>
                <a:cubicBezTo>
                  <a:pt x="1133206" y="395359"/>
                  <a:pt x="1037408" y="424053"/>
                  <a:pt x="737563" y="422808"/>
                </a:cubicBezTo>
                <a:cubicBezTo>
                  <a:pt x="437718" y="421563"/>
                  <a:pt x="279166" y="448453"/>
                  <a:pt x="26565" y="422808"/>
                </a:cubicBezTo>
                <a:cubicBezTo>
                  <a:pt x="12064" y="422197"/>
                  <a:pt x="-287" y="411225"/>
                  <a:pt x="0" y="396243"/>
                </a:cubicBezTo>
                <a:cubicBezTo>
                  <a:pt x="-4890" y="308059"/>
                  <a:pt x="-1842" y="178616"/>
                  <a:pt x="0" y="26565"/>
                </a:cubicBezTo>
                <a:close/>
              </a:path>
              <a:path w="2787736" h="422808" stroke="0" extrusionOk="0">
                <a:moveTo>
                  <a:pt x="0" y="26565"/>
                </a:moveTo>
                <a:cubicBezTo>
                  <a:pt x="1168" y="11089"/>
                  <a:pt x="11645" y="1543"/>
                  <a:pt x="26565" y="0"/>
                </a:cubicBezTo>
                <a:cubicBezTo>
                  <a:pt x="178698" y="-16238"/>
                  <a:pt x="469003" y="29850"/>
                  <a:pt x="737563" y="0"/>
                </a:cubicBezTo>
                <a:cubicBezTo>
                  <a:pt x="1006123" y="-29850"/>
                  <a:pt x="1224123" y="-31101"/>
                  <a:pt x="1448560" y="0"/>
                </a:cubicBezTo>
                <a:cubicBezTo>
                  <a:pt x="1672997" y="31101"/>
                  <a:pt x="2468949" y="-40584"/>
                  <a:pt x="2761171" y="0"/>
                </a:cubicBezTo>
                <a:cubicBezTo>
                  <a:pt x="2776345" y="2342"/>
                  <a:pt x="2788195" y="12902"/>
                  <a:pt x="2787736" y="26565"/>
                </a:cubicBezTo>
                <a:cubicBezTo>
                  <a:pt x="2790303" y="169507"/>
                  <a:pt x="2787569" y="221296"/>
                  <a:pt x="2787736" y="396243"/>
                </a:cubicBezTo>
                <a:cubicBezTo>
                  <a:pt x="2787665" y="412620"/>
                  <a:pt x="2778093" y="421008"/>
                  <a:pt x="2761171" y="422808"/>
                </a:cubicBezTo>
                <a:cubicBezTo>
                  <a:pt x="2506436" y="399387"/>
                  <a:pt x="2411171" y="415637"/>
                  <a:pt x="2159558" y="422808"/>
                </a:cubicBezTo>
                <a:cubicBezTo>
                  <a:pt x="1907945" y="429979"/>
                  <a:pt x="1648121" y="415776"/>
                  <a:pt x="1421214" y="422808"/>
                </a:cubicBezTo>
                <a:cubicBezTo>
                  <a:pt x="1194307" y="429840"/>
                  <a:pt x="953464" y="409425"/>
                  <a:pt x="819601" y="422808"/>
                </a:cubicBezTo>
                <a:cubicBezTo>
                  <a:pt x="685738" y="436191"/>
                  <a:pt x="409004" y="440064"/>
                  <a:pt x="26565" y="422808"/>
                </a:cubicBezTo>
                <a:cubicBezTo>
                  <a:pt x="11489" y="421700"/>
                  <a:pt x="-1008" y="409620"/>
                  <a:pt x="0" y="396243"/>
                </a:cubicBezTo>
                <a:cubicBezTo>
                  <a:pt x="-8402" y="243648"/>
                  <a:pt x="-9440" y="101318"/>
                  <a:pt x="0" y="26565"/>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 3</a:t>
            </a:r>
          </a:p>
        </p:txBody>
      </p:sp>
      <p:sp>
        <p:nvSpPr>
          <p:cNvPr id="5" name="TextBox 4">
            <a:extLst>
              <a:ext uri="{FF2B5EF4-FFF2-40B4-BE49-F238E27FC236}">
                <a16:creationId xmlns:a16="http://schemas.microsoft.com/office/drawing/2014/main" id="{5D08EB87-B519-D411-DD4A-A14A22905281}"/>
              </a:ext>
            </a:extLst>
          </p:cNvPr>
          <p:cNvSpPr txBox="1"/>
          <p:nvPr/>
        </p:nvSpPr>
        <p:spPr>
          <a:xfrm>
            <a:off x="5018662" y="3136612"/>
            <a:ext cx="5615810" cy="584775"/>
          </a:xfrm>
          <a:prstGeom prst="rect">
            <a:avLst/>
          </a:prstGeom>
          <a:noFill/>
        </p:spPr>
        <p:txBody>
          <a:bodyPr wrap="square">
            <a:spAutoFit/>
          </a:bodyPr>
          <a:lstStyle/>
          <a:p>
            <a:r>
              <a:rPr lang="en-US" sz="3200" dirty="0">
                <a:latin typeface="Ink Free" panose="03080402000500000000" pitchFamily="66" charset="0"/>
              </a:rPr>
              <a:t>Script Everything Scriptable</a:t>
            </a:r>
          </a:p>
        </p:txBody>
      </p:sp>
      <p:sp>
        <p:nvSpPr>
          <p:cNvPr id="8" name="TextBox 7">
            <a:extLst>
              <a:ext uri="{FF2B5EF4-FFF2-40B4-BE49-F238E27FC236}">
                <a16:creationId xmlns:a16="http://schemas.microsoft.com/office/drawing/2014/main" id="{9E736A57-0F88-CBD9-6F54-38D8E094F84D}"/>
              </a:ext>
            </a:extLst>
          </p:cNvPr>
          <p:cNvSpPr txBox="1"/>
          <p:nvPr/>
        </p:nvSpPr>
        <p:spPr>
          <a:xfrm>
            <a:off x="4381967" y="1241871"/>
            <a:ext cx="1492845" cy="369332"/>
          </a:xfrm>
          <a:prstGeom prst="rect">
            <a:avLst/>
          </a:prstGeom>
          <a:noFill/>
        </p:spPr>
        <p:txBody>
          <a:bodyPr wrap="none" rtlCol="0">
            <a:spAutoFit/>
          </a:bodyPr>
          <a:lstStyle/>
          <a:p>
            <a:r>
              <a:rPr lang="en-US"/>
              <a:t>deterministic!</a:t>
            </a:r>
          </a:p>
        </p:txBody>
      </p:sp>
    </p:spTree>
    <p:extLst>
      <p:ext uri="{BB962C8B-B14F-4D97-AF65-F5344CB8AC3E}">
        <p14:creationId xmlns:p14="http://schemas.microsoft.com/office/powerpoint/2010/main" val="1084133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wipe(left)">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8" grpId="0"/>
    </p:bld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2CEDA9-4A84-075B-13A4-652D142E639C}"/>
            </a:ext>
          </a:extLst>
        </p:cNvPr>
        <p:cNvGrpSpPr/>
        <p:nvPr/>
      </p:nvGrpSpPr>
      <p:grpSpPr>
        <a:xfrm>
          <a:off x="0" y="0"/>
          <a:ext cx="0" cy="0"/>
          <a:chOff x="0" y="0"/>
          <a:chExt cx="0" cy="0"/>
        </a:xfrm>
      </p:grpSpPr>
      <p:sp>
        <p:nvSpPr>
          <p:cNvPr id="11" name="Rectangle 2">
            <a:extLst>
              <a:ext uri="{FF2B5EF4-FFF2-40B4-BE49-F238E27FC236}">
                <a16:creationId xmlns:a16="http://schemas.microsoft.com/office/drawing/2014/main" id="{84A4076A-DD3F-A844-BB9C-48E812C82C7F}"/>
              </a:ext>
            </a:extLst>
          </p:cNvPr>
          <p:cNvSpPr/>
          <p:nvPr/>
        </p:nvSpPr>
        <p:spPr>
          <a:xfrm>
            <a:off x="4359241" y="635840"/>
            <a:ext cx="3732453" cy="1725492"/>
          </a:xfrm>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4C588543-2896-F1F0-FA61-B71B64543431}"/>
              </a:ext>
            </a:extLst>
          </p:cNvPr>
          <p:cNvSpPr txBox="1"/>
          <p:nvPr/>
        </p:nvSpPr>
        <p:spPr>
          <a:xfrm>
            <a:off x="3695825" y="4356958"/>
            <a:ext cx="5801588" cy="1446550"/>
          </a:xfrm>
          <a:prstGeom prst="rect">
            <a:avLst/>
          </a:prstGeom>
          <a:noFill/>
        </p:spPr>
        <p:txBody>
          <a:bodyPr wrap="none" rtlCol="0">
            <a:spAutoFit/>
          </a:bodyPr>
          <a:lstStyle/>
          <a:p>
            <a:r>
              <a:rPr lang="en-US" sz="4400" dirty="0">
                <a:latin typeface="Ink Free" panose="03080402000500000000" pitchFamily="66" charset="0"/>
              </a:rPr>
              <a:t>Script Everything </a:t>
            </a:r>
          </a:p>
          <a:p>
            <a:r>
              <a:rPr lang="en-US" sz="4400" dirty="0">
                <a:latin typeface="Ink Free" panose="03080402000500000000" pitchFamily="66" charset="0"/>
              </a:rPr>
              <a:t>(Offload Deterministic)</a:t>
            </a:r>
          </a:p>
        </p:txBody>
      </p:sp>
      <p:cxnSp>
        <p:nvCxnSpPr>
          <p:cNvPr id="44" name="Straight Connector 43">
            <a:extLst>
              <a:ext uri="{FF2B5EF4-FFF2-40B4-BE49-F238E27FC236}">
                <a16:creationId xmlns:a16="http://schemas.microsoft.com/office/drawing/2014/main" id="{4E36D72C-D343-CF24-920A-9F62947EA979}"/>
              </a:ext>
            </a:extLst>
          </p:cNvPr>
          <p:cNvCxnSpPr/>
          <p:nvPr/>
        </p:nvCxnSpPr>
        <p:spPr>
          <a:xfrm>
            <a:off x="-8596" y="3988083"/>
            <a:ext cx="12192000" cy="0"/>
          </a:xfrm>
          <a:prstGeom prst="line">
            <a:avLst/>
          </a:prstGeom>
        </p:spPr>
        <p:style>
          <a:lnRef idx="2">
            <a:schemeClr val="accent1"/>
          </a:lnRef>
          <a:fillRef idx="0">
            <a:schemeClr val="accent1"/>
          </a:fillRef>
          <a:effectRef idx="1">
            <a:schemeClr val="accent1"/>
          </a:effectRef>
          <a:fontRef idx="minor">
            <a:schemeClr val="tx1"/>
          </a:fontRef>
        </p:style>
      </p:cxnSp>
      <p:cxnSp>
        <p:nvCxnSpPr>
          <p:cNvPr id="45" name="Straight Connector 44">
            <a:extLst>
              <a:ext uri="{FF2B5EF4-FFF2-40B4-BE49-F238E27FC236}">
                <a16:creationId xmlns:a16="http://schemas.microsoft.com/office/drawing/2014/main" id="{B87FE585-ABFC-1A09-BB50-A02A0D4F5116}"/>
              </a:ext>
            </a:extLst>
          </p:cNvPr>
          <p:cNvCxnSpPr/>
          <p:nvPr/>
        </p:nvCxnSpPr>
        <p:spPr>
          <a:xfrm>
            <a:off x="0" y="5803508"/>
            <a:ext cx="12192000" cy="0"/>
          </a:xfrm>
          <a:prstGeom prst="line">
            <a:avLst/>
          </a:prstGeom>
        </p:spPr>
        <p:style>
          <a:lnRef idx="2">
            <a:schemeClr val="accent1"/>
          </a:lnRef>
          <a:fillRef idx="0">
            <a:schemeClr val="accent1"/>
          </a:fillRef>
          <a:effectRef idx="1">
            <a:schemeClr val="accent1"/>
          </a:effectRef>
          <a:fontRef idx="minor">
            <a:schemeClr val="tx1"/>
          </a:fontRef>
        </p:style>
      </p:cxnSp>
      <p:pic>
        <p:nvPicPr>
          <p:cNvPr id="2" name="Picture 1">
            <a:extLst>
              <a:ext uri="{FF2B5EF4-FFF2-40B4-BE49-F238E27FC236}">
                <a16:creationId xmlns:a16="http://schemas.microsoft.com/office/drawing/2014/main" id="{F80491ED-81C1-CECB-F178-EC0C205A137B}"/>
              </a:ext>
            </a:extLst>
          </p:cNvPr>
          <p:cNvPicPr>
            <a:picLocks noChangeAspect="1"/>
          </p:cNvPicPr>
          <p:nvPr/>
        </p:nvPicPr>
        <p:blipFill>
          <a:blip r:embed="rId3"/>
          <a:stretch>
            <a:fillRect/>
          </a:stretch>
        </p:blipFill>
        <p:spPr>
          <a:xfrm>
            <a:off x="5201835" y="1264946"/>
            <a:ext cx="1788330" cy="1815426"/>
          </a:xfrm>
          <a:prstGeom prst="rect">
            <a:avLst/>
          </a:prstGeom>
        </p:spPr>
      </p:pic>
      <p:pic>
        <p:nvPicPr>
          <p:cNvPr id="3" name="Picture 2" descr="A black puzzle piece with a missing piece&#10;&#10;AI-generated content may be incorrect.">
            <a:extLst>
              <a:ext uri="{FF2B5EF4-FFF2-40B4-BE49-F238E27FC236}">
                <a16:creationId xmlns:a16="http://schemas.microsoft.com/office/drawing/2014/main" id="{36E0E777-EF94-2402-7A40-CF85940E69F5}"/>
              </a:ext>
            </a:extLst>
          </p:cNvPr>
          <p:cNvPicPr>
            <a:picLocks noChangeAspect="1"/>
          </p:cNvPicPr>
          <p:nvPr/>
        </p:nvPicPr>
        <p:blipFill>
          <a:blip r:embed="rId4"/>
          <a:stretch>
            <a:fillRect/>
          </a:stretch>
        </p:blipFill>
        <p:spPr>
          <a:xfrm rot="7441241">
            <a:off x="2818514" y="4532211"/>
            <a:ext cx="834260" cy="547275"/>
          </a:xfrm>
          <a:prstGeom prst="rect">
            <a:avLst/>
          </a:prstGeom>
        </p:spPr>
      </p:pic>
    </p:spTree>
    <p:extLst>
      <p:ext uri="{BB962C8B-B14F-4D97-AF65-F5344CB8AC3E}">
        <p14:creationId xmlns:p14="http://schemas.microsoft.com/office/powerpoint/2010/main" val="64055340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8961093-DE05-6ACA-F80C-4016CC8D043E}"/>
            </a:ext>
          </a:extLst>
        </p:cNvPr>
        <p:cNvGrpSpPr/>
        <p:nvPr/>
      </p:nvGrpSpPr>
      <p:grpSpPr>
        <a:xfrm>
          <a:off x="0" y="0"/>
          <a:ext cx="0" cy="0"/>
          <a:chOff x="0" y="0"/>
          <a:chExt cx="0" cy="0"/>
        </a:xfrm>
      </p:grpSpPr>
      <p:sp>
        <p:nvSpPr>
          <p:cNvPr id="35" name="Rounded Rectangle 34">
            <a:extLst>
              <a:ext uri="{FF2B5EF4-FFF2-40B4-BE49-F238E27FC236}">
                <a16:creationId xmlns:a16="http://schemas.microsoft.com/office/drawing/2014/main" id="{C095EA82-6FF3-47ED-3E3E-045E60F591B7}"/>
              </a:ext>
            </a:extLst>
          </p:cNvPr>
          <p:cNvSpPr/>
          <p:nvPr/>
        </p:nvSpPr>
        <p:spPr>
          <a:xfrm>
            <a:off x="4608251" y="2202623"/>
            <a:ext cx="3125373" cy="3736080"/>
          </a:xfrm>
          <a:custGeom>
            <a:avLst/>
            <a:gdLst>
              <a:gd name="csX0" fmla="*/ 0 w 3125373"/>
              <a:gd name="csY0" fmla="*/ 196367 h 3736080"/>
              <a:gd name="csX1" fmla="*/ 196367 w 3125373"/>
              <a:gd name="csY1" fmla="*/ 0 h 3736080"/>
              <a:gd name="csX2" fmla="*/ 906853 w 3125373"/>
              <a:gd name="csY2" fmla="*/ 0 h 3736080"/>
              <a:gd name="csX3" fmla="*/ 1617339 w 3125373"/>
              <a:gd name="csY3" fmla="*/ 0 h 3736080"/>
              <a:gd name="csX4" fmla="*/ 2929006 w 3125373"/>
              <a:gd name="csY4" fmla="*/ 0 h 3736080"/>
              <a:gd name="csX5" fmla="*/ 3125373 w 3125373"/>
              <a:gd name="csY5" fmla="*/ 196367 h 3736080"/>
              <a:gd name="csX6" fmla="*/ 3125373 w 3125373"/>
              <a:gd name="csY6" fmla="*/ 865036 h 3736080"/>
              <a:gd name="csX7" fmla="*/ 3125373 w 3125373"/>
              <a:gd name="csY7" fmla="*/ 1533705 h 3736080"/>
              <a:gd name="csX8" fmla="*/ 3125373 w 3125373"/>
              <a:gd name="csY8" fmla="*/ 2269242 h 3736080"/>
              <a:gd name="csX9" fmla="*/ 3125373 w 3125373"/>
              <a:gd name="csY9" fmla="*/ 2871044 h 3736080"/>
              <a:gd name="csX10" fmla="*/ 3125373 w 3125373"/>
              <a:gd name="csY10" fmla="*/ 3539713 h 3736080"/>
              <a:gd name="csX11" fmla="*/ 2929006 w 3125373"/>
              <a:gd name="csY11" fmla="*/ 3736080 h 3736080"/>
              <a:gd name="csX12" fmla="*/ 2191193 w 3125373"/>
              <a:gd name="csY12" fmla="*/ 3736080 h 3736080"/>
              <a:gd name="csX13" fmla="*/ 1535360 w 3125373"/>
              <a:gd name="csY13" fmla="*/ 3736080 h 3736080"/>
              <a:gd name="csX14" fmla="*/ 852200 w 3125373"/>
              <a:gd name="csY14" fmla="*/ 3736080 h 3736080"/>
              <a:gd name="csX15" fmla="*/ 196367 w 3125373"/>
              <a:gd name="csY15" fmla="*/ 3736080 h 3736080"/>
              <a:gd name="csX16" fmla="*/ 0 w 3125373"/>
              <a:gd name="csY16" fmla="*/ 3539713 h 3736080"/>
              <a:gd name="csX17" fmla="*/ 0 w 3125373"/>
              <a:gd name="csY17" fmla="*/ 2971344 h 3736080"/>
              <a:gd name="csX18" fmla="*/ 0 w 3125373"/>
              <a:gd name="csY18" fmla="*/ 2336108 h 3736080"/>
              <a:gd name="csX19" fmla="*/ 0 w 3125373"/>
              <a:gd name="csY19" fmla="*/ 1767740 h 3736080"/>
              <a:gd name="csX20" fmla="*/ 0 w 3125373"/>
              <a:gd name="csY20" fmla="*/ 1199371 h 3736080"/>
              <a:gd name="csX21" fmla="*/ 0 w 3125373"/>
              <a:gd name="csY21" fmla="*/ 196367 h 3736080"/>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Lst>
            <a:rect l="l" t="t" r="r" b="b"/>
            <a:pathLst>
              <a:path w="3125373" h="3736080" extrusionOk="0">
                <a:moveTo>
                  <a:pt x="0" y="196367"/>
                </a:moveTo>
                <a:cubicBezTo>
                  <a:pt x="4531" y="84795"/>
                  <a:pt x="86318" y="9892"/>
                  <a:pt x="196367" y="0"/>
                </a:cubicBezTo>
                <a:cubicBezTo>
                  <a:pt x="490574" y="-13280"/>
                  <a:pt x="679964" y="-24228"/>
                  <a:pt x="906853" y="0"/>
                </a:cubicBezTo>
                <a:cubicBezTo>
                  <a:pt x="1133742" y="24228"/>
                  <a:pt x="1436915" y="-17667"/>
                  <a:pt x="1617339" y="0"/>
                </a:cubicBezTo>
                <a:cubicBezTo>
                  <a:pt x="1797763" y="17667"/>
                  <a:pt x="2406889" y="-31520"/>
                  <a:pt x="2929006" y="0"/>
                </a:cubicBezTo>
                <a:cubicBezTo>
                  <a:pt x="3040567" y="14488"/>
                  <a:pt x="3127169" y="91856"/>
                  <a:pt x="3125373" y="196367"/>
                </a:cubicBezTo>
                <a:cubicBezTo>
                  <a:pt x="3130921" y="489208"/>
                  <a:pt x="3140883" y="718968"/>
                  <a:pt x="3125373" y="865036"/>
                </a:cubicBezTo>
                <a:cubicBezTo>
                  <a:pt x="3109863" y="1011104"/>
                  <a:pt x="3143955" y="1220579"/>
                  <a:pt x="3125373" y="1533705"/>
                </a:cubicBezTo>
                <a:cubicBezTo>
                  <a:pt x="3106791" y="1846831"/>
                  <a:pt x="3131335" y="2121735"/>
                  <a:pt x="3125373" y="2269242"/>
                </a:cubicBezTo>
                <a:cubicBezTo>
                  <a:pt x="3119411" y="2416749"/>
                  <a:pt x="3110397" y="2743336"/>
                  <a:pt x="3125373" y="2871044"/>
                </a:cubicBezTo>
                <a:cubicBezTo>
                  <a:pt x="3140349" y="2998752"/>
                  <a:pt x="3149015" y="3279849"/>
                  <a:pt x="3125373" y="3539713"/>
                </a:cubicBezTo>
                <a:cubicBezTo>
                  <a:pt x="3128498" y="3649102"/>
                  <a:pt x="3044719" y="3731779"/>
                  <a:pt x="2929006" y="3736080"/>
                </a:cubicBezTo>
                <a:cubicBezTo>
                  <a:pt x="2750480" y="3699548"/>
                  <a:pt x="2433602" y="3715084"/>
                  <a:pt x="2191193" y="3736080"/>
                </a:cubicBezTo>
                <a:cubicBezTo>
                  <a:pt x="1948784" y="3757076"/>
                  <a:pt x="1746641" y="3723356"/>
                  <a:pt x="1535360" y="3736080"/>
                </a:cubicBezTo>
                <a:cubicBezTo>
                  <a:pt x="1324079" y="3748804"/>
                  <a:pt x="1189091" y="3749045"/>
                  <a:pt x="852200" y="3736080"/>
                </a:cubicBezTo>
                <a:cubicBezTo>
                  <a:pt x="515309" y="3723115"/>
                  <a:pt x="429961" y="3760856"/>
                  <a:pt x="196367" y="3736080"/>
                </a:cubicBezTo>
                <a:cubicBezTo>
                  <a:pt x="71794" y="3739453"/>
                  <a:pt x="8040" y="3669650"/>
                  <a:pt x="0" y="3539713"/>
                </a:cubicBezTo>
                <a:cubicBezTo>
                  <a:pt x="-22510" y="3287359"/>
                  <a:pt x="12720" y="3195025"/>
                  <a:pt x="0" y="2971344"/>
                </a:cubicBezTo>
                <a:cubicBezTo>
                  <a:pt x="-12720" y="2747663"/>
                  <a:pt x="-21917" y="2613676"/>
                  <a:pt x="0" y="2336108"/>
                </a:cubicBezTo>
                <a:cubicBezTo>
                  <a:pt x="21917" y="2058540"/>
                  <a:pt x="25674" y="1945343"/>
                  <a:pt x="0" y="1767740"/>
                </a:cubicBezTo>
                <a:cubicBezTo>
                  <a:pt x="-25674" y="1590137"/>
                  <a:pt x="-3012" y="1384142"/>
                  <a:pt x="0" y="1199371"/>
                </a:cubicBezTo>
                <a:cubicBezTo>
                  <a:pt x="3012" y="1014600"/>
                  <a:pt x="6337" y="693223"/>
                  <a:pt x="0" y="196367"/>
                </a:cubicBezTo>
                <a:close/>
              </a:path>
            </a:pathLst>
          </a:custGeom>
          <a:noFill/>
          <a:ln>
            <a:solidFill>
              <a:schemeClr val="accent5">
                <a:lumMod val="50000"/>
              </a:schemeClr>
            </a:solidFill>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solidFill>
                <a:schemeClr val="accent5">
                  <a:lumMod val="50000"/>
                </a:schemeClr>
              </a:solidFill>
            </a:endParaRPr>
          </a:p>
        </p:txBody>
      </p:sp>
      <p:sp>
        <p:nvSpPr>
          <p:cNvPr id="3" name="TextBox 2">
            <a:extLst>
              <a:ext uri="{FF2B5EF4-FFF2-40B4-BE49-F238E27FC236}">
                <a16:creationId xmlns:a16="http://schemas.microsoft.com/office/drawing/2014/main" id="{E7025DC3-5C30-ED82-B698-3CD0265BB1C6}"/>
              </a:ext>
            </a:extLst>
          </p:cNvPr>
          <p:cNvSpPr txBox="1"/>
          <p:nvPr/>
        </p:nvSpPr>
        <p:spPr>
          <a:xfrm>
            <a:off x="6030914" y="5879862"/>
            <a:ext cx="1702710" cy="369332"/>
          </a:xfrm>
          <a:prstGeom prst="rect">
            <a:avLst/>
          </a:prstGeom>
          <a:noFill/>
          <a:ln>
            <a:noFill/>
          </a:ln>
        </p:spPr>
        <p:txBody>
          <a:bodyPr wrap="none" rtlCol="0">
            <a:spAutoFit/>
          </a:bodyPr>
          <a:lstStyle/>
          <a:p>
            <a:r>
              <a:rPr lang="en-US" b="1" dirty="0">
                <a:solidFill>
                  <a:schemeClr val="accent5">
                    <a:lumMod val="50000"/>
                  </a:schemeClr>
                </a:solidFill>
                <a:latin typeface="Ink Free" panose="03080402000500000000" pitchFamily="66" charset="0"/>
              </a:rPr>
              <a:t>Context Window</a:t>
            </a:r>
          </a:p>
        </p:txBody>
      </p:sp>
      <p:sp>
        <p:nvSpPr>
          <p:cNvPr id="8" name="Rounded Rectangle 7">
            <a:extLst>
              <a:ext uri="{FF2B5EF4-FFF2-40B4-BE49-F238E27FC236}">
                <a16:creationId xmlns:a16="http://schemas.microsoft.com/office/drawing/2014/main" id="{5DBB34A4-64E1-0A17-67C5-BFC6B6C9AC5D}"/>
              </a:ext>
            </a:extLst>
          </p:cNvPr>
          <p:cNvSpPr/>
          <p:nvPr/>
        </p:nvSpPr>
        <p:spPr>
          <a:xfrm>
            <a:off x="4777069" y="2417475"/>
            <a:ext cx="2787736" cy="326295"/>
          </a:xfrm>
          <a:custGeom>
            <a:avLst/>
            <a:gdLst>
              <a:gd name="csX0" fmla="*/ 0 w 2787736"/>
              <a:gd name="csY0" fmla="*/ 20501 h 326295"/>
              <a:gd name="csX1" fmla="*/ 20501 w 2787736"/>
              <a:gd name="csY1" fmla="*/ 0 h 326295"/>
              <a:gd name="csX2" fmla="*/ 652250 w 2787736"/>
              <a:gd name="csY2" fmla="*/ 0 h 326295"/>
              <a:gd name="csX3" fmla="*/ 1311466 w 2787736"/>
              <a:gd name="csY3" fmla="*/ 0 h 326295"/>
              <a:gd name="csX4" fmla="*/ 1970682 w 2787736"/>
              <a:gd name="csY4" fmla="*/ 0 h 326295"/>
              <a:gd name="csX5" fmla="*/ 2767235 w 2787736"/>
              <a:gd name="csY5" fmla="*/ 0 h 326295"/>
              <a:gd name="csX6" fmla="*/ 2787736 w 2787736"/>
              <a:gd name="csY6" fmla="*/ 20501 h 326295"/>
              <a:gd name="csX7" fmla="*/ 2787736 w 2787736"/>
              <a:gd name="csY7" fmla="*/ 305794 h 326295"/>
              <a:gd name="csX8" fmla="*/ 2767235 w 2787736"/>
              <a:gd name="csY8" fmla="*/ 326295 h 326295"/>
              <a:gd name="csX9" fmla="*/ 2080552 w 2787736"/>
              <a:gd name="csY9" fmla="*/ 326295 h 326295"/>
              <a:gd name="csX10" fmla="*/ 1366401 w 2787736"/>
              <a:gd name="csY10" fmla="*/ 326295 h 326295"/>
              <a:gd name="csX11" fmla="*/ 734652 w 2787736"/>
              <a:gd name="csY11" fmla="*/ 326295 h 326295"/>
              <a:gd name="csX12" fmla="*/ 20501 w 2787736"/>
              <a:gd name="csY12" fmla="*/ 326295 h 326295"/>
              <a:gd name="csX13" fmla="*/ 0 w 2787736"/>
              <a:gd name="csY13" fmla="*/ 305794 h 326295"/>
              <a:gd name="csX14" fmla="*/ 0 w 2787736"/>
              <a:gd name="csY14" fmla="*/ 20501 h 326295"/>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Lst>
            <a:rect l="l" t="t" r="r" b="b"/>
            <a:pathLst>
              <a:path w="2787736" h="326295" fill="none" extrusionOk="0">
                <a:moveTo>
                  <a:pt x="0" y="20501"/>
                </a:moveTo>
                <a:cubicBezTo>
                  <a:pt x="508" y="7782"/>
                  <a:pt x="8937" y="-1443"/>
                  <a:pt x="20501" y="0"/>
                </a:cubicBezTo>
                <a:cubicBezTo>
                  <a:pt x="172313" y="-12038"/>
                  <a:pt x="379807" y="-12841"/>
                  <a:pt x="652250" y="0"/>
                </a:cubicBezTo>
                <a:cubicBezTo>
                  <a:pt x="924693" y="12841"/>
                  <a:pt x="1050990" y="18970"/>
                  <a:pt x="1311466" y="0"/>
                </a:cubicBezTo>
                <a:cubicBezTo>
                  <a:pt x="1571942" y="-18970"/>
                  <a:pt x="1818205" y="-16557"/>
                  <a:pt x="1970682" y="0"/>
                </a:cubicBezTo>
                <a:cubicBezTo>
                  <a:pt x="2123159" y="16557"/>
                  <a:pt x="2534336" y="19999"/>
                  <a:pt x="2767235" y="0"/>
                </a:cubicBezTo>
                <a:cubicBezTo>
                  <a:pt x="2778155" y="87"/>
                  <a:pt x="2786619" y="10785"/>
                  <a:pt x="2787736" y="20501"/>
                </a:cubicBezTo>
                <a:cubicBezTo>
                  <a:pt x="2783112" y="98183"/>
                  <a:pt x="2794087" y="226960"/>
                  <a:pt x="2787736" y="305794"/>
                </a:cubicBezTo>
                <a:cubicBezTo>
                  <a:pt x="2787620" y="314460"/>
                  <a:pt x="2777627" y="324929"/>
                  <a:pt x="2767235" y="326295"/>
                </a:cubicBezTo>
                <a:cubicBezTo>
                  <a:pt x="2512761" y="316890"/>
                  <a:pt x="2349758" y="303310"/>
                  <a:pt x="2080552" y="326295"/>
                </a:cubicBezTo>
                <a:cubicBezTo>
                  <a:pt x="1811346" y="349280"/>
                  <a:pt x="1584269" y="330728"/>
                  <a:pt x="1366401" y="326295"/>
                </a:cubicBezTo>
                <a:cubicBezTo>
                  <a:pt x="1148533" y="321862"/>
                  <a:pt x="981273" y="353813"/>
                  <a:pt x="734652" y="326295"/>
                </a:cubicBezTo>
                <a:cubicBezTo>
                  <a:pt x="488031" y="298777"/>
                  <a:pt x="207521" y="333355"/>
                  <a:pt x="20501" y="326295"/>
                </a:cubicBezTo>
                <a:cubicBezTo>
                  <a:pt x="9778" y="324145"/>
                  <a:pt x="-554" y="317717"/>
                  <a:pt x="0" y="305794"/>
                </a:cubicBezTo>
                <a:cubicBezTo>
                  <a:pt x="-13762" y="197596"/>
                  <a:pt x="13062" y="135046"/>
                  <a:pt x="0" y="20501"/>
                </a:cubicBezTo>
                <a:close/>
              </a:path>
              <a:path w="2787736" h="326295" stroke="0" extrusionOk="0">
                <a:moveTo>
                  <a:pt x="0" y="20501"/>
                </a:moveTo>
                <a:cubicBezTo>
                  <a:pt x="1114" y="8412"/>
                  <a:pt x="9031" y="915"/>
                  <a:pt x="20501" y="0"/>
                </a:cubicBezTo>
                <a:cubicBezTo>
                  <a:pt x="233328" y="15219"/>
                  <a:pt x="502350" y="1231"/>
                  <a:pt x="734652" y="0"/>
                </a:cubicBezTo>
                <a:cubicBezTo>
                  <a:pt x="966954" y="-1231"/>
                  <a:pt x="1260761" y="-7857"/>
                  <a:pt x="1448803" y="0"/>
                </a:cubicBezTo>
                <a:cubicBezTo>
                  <a:pt x="1636845" y="7857"/>
                  <a:pt x="2150694" y="17609"/>
                  <a:pt x="2767235" y="0"/>
                </a:cubicBezTo>
                <a:cubicBezTo>
                  <a:pt x="2779145" y="2739"/>
                  <a:pt x="2787962" y="9675"/>
                  <a:pt x="2787736" y="20501"/>
                </a:cubicBezTo>
                <a:cubicBezTo>
                  <a:pt x="2780608" y="83891"/>
                  <a:pt x="2789678" y="210400"/>
                  <a:pt x="2787736" y="305794"/>
                </a:cubicBezTo>
                <a:cubicBezTo>
                  <a:pt x="2787693" y="318161"/>
                  <a:pt x="2780747" y="324544"/>
                  <a:pt x="2767235" y="326295"/>
                </a:cubicBezTo>
                <a:cubicBezTo>
                  <a:pt x="2596090" y="345776"/>
                  <a:pt x="2360670" y="332991"/>
                  <a:pt x="2162954" y="326295"/>
                </a:cubicBezTo>
                <a:cubicBezTo>
                  <a:pt x="1965238" y="319599"/>
                  <a:pt x="1655891" y="339704"/>
                  <a:pt x="1421335" y="326295"/>
                </a:cubicBezTo>
                <a:cubicBezTo>
                  <a:pt x="1186779" y="312886"/>
                  <a:pt x="1070943" y="353680"/>
                  <a:pt x="817054" y="326295"/>
                </a:cubicBezTo>
                <a:cubicBezTo>
                  <a:pt x="563165" y="298910"/>
                  <a:pt x="405531" y="360951"/>
                  <a:pt x="20501" y="326295"/>
                </a:cubicBezTo>
                <a:cubicBezTo>
                  <a:pt x="8853" y="325404"/>
                  <a:pt x="-1220" y="315550"/>
                  <a:pt x="0" y="305794"/>
                </a:cubicBezTo>
                <a:cubicBezTo>
                  <a:pt x="2021" y="223596"/>
                  <a:pt x="-13975" y="107807"/>
                  <a:pt x="0" y="20501"/>
                </a:cubicBezTo>
                <a:close/>
              </a:path>
            </a:pathLst>
          </a:custGeom>
          <a:solidFill>
            <a:schemeClr val="accent6">
              <a:lumMod val="20000"/>
              <a:lumOff val="80000"/>
            </a:schemeClr>
          </a:solidFill>
          <a:ln>
            <a:extLst>
              <a:ext uri="{C807C97D-BFC1-408E-A445-0C87EB9F89A2}">
                <ask:lineSketchStyleProps xmlns:ask="http://schemas.microsoft.com/office/drawing/2018/sketchyshapes" sd="481711788">
                  <a:prstGeom prst="roundRect">
                    <a:avLst>
                      <a:gd name="adj" fmla="val 6283"/>
                    </a:avLst>
                  </a:prstGeom>
                  <ask:type>
                    <ask:lineSketchFreehand/>
                  </ask:type>
                </ask:lineSketchStyleProps>
              </a:ext>
            </a:extLst>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dirty="0">
                <a:solidFill>
                  <a:schemeClr val="tx1"/>
                </a:solidFill>
                <a:latin typeface="Ink Free" panose="03080402000500000000" pitchFamily="66" charset="0"/>
              </a:rPr>
              <a:t>Task</a:t>
            </a:r>
          </a:p>
        </p:txBody>
      </p:sp>
      <p:pic>
        <p:nvPicPr>
          <p:cNvPr id="24" name="Picture 23" descr="A white and black brain with circuit board&#10;&#10;AI-generated content may be incorrect.">
            <a:extLst>
              <a:ext uri="{FF2B5EF4-FFF2-40B4-BE49-F238E27FC236}">
                <a16:creationId xmlns:a16="http://schemas.microsoft.com/office/drawing/2014/main" id="{C225641F-6CEB-A7A1-3840-9B7BE15B06AD}"/>
              </a:ext>
            </a:extLst>
          </p:cNvPr>
          <p:cNvPicPr>
            <a:picLocks noChangeAspect="1"/>
          </p:cNvPicPr>
          <p:nvPr/>
        </p:nvPicPr>
        <p:blipFill>
          <a:blip r:embed="rId3">
            <a:duotone>
              <a:schemeClr val="accent1">
                <a:shade val="45000"/>
                <a:satMod val="135000"/>
              </a:schemeClr>
              <a:prstClr val="white"/>
            </a:duotone>
            <a:extLst>
              <a:ext uri="{BEBA8EAE-BF5A-486C-A8C5-ECC9F3942E4B}">
                <a14:imgProps xmlns:a14="http://schemas.microsoft.com/office/drawing/2010/main">
                  <a14:imgLayer r:embed="rId4">
                    <a14:imgEffect>
                      <a14:colorTemperature colorTemp="4700"/>
                    </a14:imgEffect>
                    <a14:imgEffect>
                      <a14:saturation sat="33000"/>
                    </a14:imgEffect>
                  </a14:imgLayer>
                </a14:imgProps>
              </a:ext>
            </a:extLst>
          </a:blip>
          <a:srcRect l="16177" t="5622" r="15294" b="6563"/>
          <a:stretch>
            <a:fillRect/>
          </a:stretch>
        </p:blipFill>
        <p:spPr>
          <a:xfrm>
            <a:off x="5378490" y="687456"/>
            <a:ext cx="1584897" cy="1353971"/>
          </a:xfrm>
          <a:prstGeom prst="rect">
            <a:avLst/>
          </a:prstGeom>
        </p:spPr>
      </p:pic>
      <p:pic>
        <p:nvPicPr>
          <p:cNvPr id="2" name="Picture 1" descr="A plate of blue liquid&#10;&#10;AI-generated content may be incorrect.">
            <a:extLst>
              <a:ext uri="{FF2B5EF4-FFF2-40B4-BE49-F238E27FC236}">
                <a16:creationId xmlns:a16="http://schemas.microsoft.com/office/drawing/2014/main" id="{D600DF77-1B44-7A8D-36F9-D43D629F623C}"/>
              </a:ext>
            </a:extLst>
          </p:cNvPr>
          <p:cNvPicPr>
            <a:picLocks noChangeAspect="1"/>
          </p:cNvPicPr>
          <p:nvPr/>
        </p:nvPicPr>
        <p:blipFill>
          <a:blip r:embed="rId5"/>
          <a:stretch>
            <a:fillRect/>
          </a:stretch>
        </p:blipFill>
        <p:spPr>
          <a:xfrm>
            <a:off x="4918432" y="2866986"/>
            <a:ext cx="2355136" cy="1570090"/>
          </a:xfrm>
          <a:prstGeom prst="rect">
            <a:avLst/>
          </a:prstGeom>
        </p:spPr>
      </p:pic>
    </p:spTree>
    <p:extLst>
      <p:ext uri="{BB962C8B-B14F-4D97-AF65-F5344CB8AC3E}">
        <p14:creationId xmlns:p14="http://schemas.microsoft.com/office/powerpoint/2010/main" val="85827691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dissolve">
                                      <p:cBhvr>
                                        <p:cTn id="7" dur="500"/>
                                        <p:tgtEl>
                                          <p:spTgt spid="8"/>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dissolve">
                                      <p:cBhvr>
                                        <p:cTn id="12"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949182C-3D72-3FCA-DE60-74298C2CA29A}"/>
            </a:ext>
          </a:extLst>
        </p:cNvPr>
        <p:cNvGrpSpPr/>
        <p:nvPr/>
      </p:nvGrpSpPr>
      <p:grpSpPr>
        <a:xfrm>
          <a:off x="0" y="0"/>
          <a:ext cx="0" cy="0"/>
          <a:chOff x="0" y="0"/>
          <a:chExt cx="0" cy="0"/>
        </a:xfrm>
      </p:grpSpPr>
      <p:pic>
        <p:nvPicPr>
          <p:cNvPr id="2" name="Picture 1" descr="A diagram of a diagram of a diagram&#10;&#10;AI-generated content may be incorrect.">
            <a:extLst>
              <a:ext uri="{FF2B5EF4-FFF2-40B4-BE49-F238E27FC236}">
                <a16:creationId xmlns:a16="http://schemas.microsoft.com/office/drawing/2014/main" id="{D63877DD-D0AF-6220-D8B3-051E3CE81B98}"/>
              </a:ext>
            </a:extLst>
          </p:cNvPr>
          <p:cNvPicPr>
            <a:picLocks noChangeAspect="1"/>
          </p:cNvPicPr>
          <p:nvPr/>
        </p:nvPicPr>
        <p:blipFill>
          <a:blip r:embed="rId2"/>
          <a:stretch>
            <a:fillRect/>
          </a:stretch>
        </p:blipFill>
        <p:spPr>
          <a:xfrm>
            <a:off x="-1191" y="0"/>
            <a:ext cx="12193191" cy="6857330"/>
          </a:xfrm>
          <a:prstGeom prst="rect">
            <a:avLst/>
          </a:prstGeom>
        </p:spPr>
      </p:pic>
      <p:sp>
        <p:nvSpPr>
          <p:cNvPr id="8" name="Rectangle 7">
            <a:extLst>
              <a:ext uri="{FF2B5EF4-FFF2-40B4-BE49-F238E27FC236}">
                <a16:creationId xmlns:a16="http://schemas.microsoft.com/office/drawing/2014/main" id="{F83F9E85-9D78-AB0E-5F1D-5D9B6AECEFF0}"/>
              </a:ext>
            </a:extLst>
          </p:cNvPr>
          <p:cNvSpPr/>
          <p:nvPr/>
        </p:nvSpPr>
        <p:spPr>
          <a:xfrm>
            <a:off x="396240" y="3428329"/>
            <a:ext cx="3553968" cy="3169919"/>
          </a:xfrm>
          <a:prstGeom prst="rect">
            <a:avLst/>
          </a:prstGeom>
          <a:solidFill>
            <a:schemeClr val="bg1">
              <a:alpha val="9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9671209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xit" presetSubtype="0" fill="hold" grpId="0" nodeType="clickEffect">
                                  <p:stCondLst>
                                    <p:cond delay="0"/>
                                  </p:stCondLst>
                                  <p:childTnLst>
                                    <p:animEffect transition="out" filter="dissolve">
                                      <p:cBhvr>
                                        <p:cTn id="6" dur="500"/>
                                        <p:tgtEl>
                                          <p:spTgt spid="8"/>
                                        </p:tgtEl>
                                      </p:cBhvr>
                                    </p:animEffect>
                                    <p:set>
                                      <p:cBhvr>
                                        <p:cTn id="7" dur="1" fill="hold">
                                          <p:stCondLst>
                                            <p:cond delay="499"/>
                                          </p:stCondLst>
                                        </p:cTn>
                                        <p:tgtEl>
                                          <p:spTgt spid="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1F40A0A-48E0-4AF2-CAB1-F8504D1057EB}"/>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E5CDC62-9172-F145-DEE7-05DDF2A89D4A}"/>
              </a:ext>
            </a:extLst>
          </p:cNvPr>
          <p:cNvSpPr>
            <a:spLocks noGrp="1"/>
          </p:cNvSpPr>
          <p:nvPr>
            <p:ph type="title"/>
          </p:nvPr>
        </p:nvSpPr>
        <p:spPr>
          <a:xfrm>
            <a:off x="1471120" y="165070"/>
            <a:ext cx="2621364" cy="1132023"/>
          </a:xfrm>
        </p:spPr>
        <p:txBody>
          <a:bodyPr/>
          <a:lstStyle/>
          <a:p>
            <a:r>
              <a:rPr lang="en-US" b="1"/>
              <a:t>Resources</a:t>
            </a:r>
          </a:p>
        </p:txBody>
      </p:sp>
      <p:sp>
        <p:nvSpPr>
          <p:cNvPr id="5" name="TextBox 4">
            <a:extLst>
              <a:ext uri="{FF2B5EF4-FFF2-40B4-BE49-F238E27FC236}">
                <a16:creationId xmlns:a16="http://schemas.microsoft.com/office/drawing/2014/main" id="{67A0B320-2D03-DD0E-F37D-9305188AA13F}"/>
              </a:ext>
            </a:extLst>
          </p:cNvPr>
          <p:cNvSpPr txBox="1"/>
          <p:nvPr/>
        </p:nvSpPr>
        <p:spPr>
          <a:xfrm>
            <a:off x="314499" y="6292820"/>
            <a:ext cx="8911414" cy="400110"/>
          </a:xfrm>
          <a:prstGeom prst="rect">
            <a:avLst/>
          </a:prstGeom>
          <a:noFill/>
        </p:spPr>
        <p:txBody>
          <a:bodyPr wrap="none" rtlCol="0">
            <a:spAutoFit/>
          </a:bodyPr>
          <a:lstStyle/>
          <a:p>
            <a:r>
              <a:rPr lang="en-US" sz="2000" b="1"/>
              <a:t>https://github.com/lexler/Talks</a:t>
            </a:r>
            <a:r>
              <a:rPr lang="en-US" sz="2000" b="1">
                <a:solidFill>
                  <a:schemeClr val="tx1">
                    <a:lumMod val="50000"/>
                    <a:lumOff val="50000"/>
                  </a:schemeClr>
                </a:solidFill>
              </a:rPr>
              <a:t>/blob/main/</a:t>
            </a:r>
            <a:r>
              <a:rPr lang="en-US" sz="2000" b="1"/>
              <a:t>core_patterns_for_coding_with_ai</a:t>
            </a:r>
            <a:r>
              <a:rPr lang="en-US" sz="2000" b="1">
                <a:solidFill>
                  <a:schemeClr val="tx1">
                    <a:lumMod val="50000"/>
                    <a:lumOff val="50000"/>
                  </a:schemeClr>
                </a:solidFill>
              </a:rPr>
              <a:t>.md</a:t>
            </a:r>
          </a:p>
        </p:txBody>
      </p:sp>
      <p:pic>
        <p:nvPicPr>
          <p:cNvPr id="6" name="Picture 5">
            <a:extLst>
              <a:ext uri="{FF2B5EF4-FFF2-40B4-BE49-F238E27FC236}">
                <a16:creationId xmlns:a16="http://schemas.microsoft.com/office/drawing/2014/main" id="{AC90C90A-1265-E24B-4EDD-9D95DFB834B9}"/>
              </a:ext>
            </a:extLst>
          </p:cNvPr>
          <p:cNvPicPr>
            <a:picLocks noChangeAspect="1"/>
          </p:cNvPicPr>
          <p:nvPr/>
        </p:nvPicPr>
        <p:blipFill>
          <a:blip r:embed="rId3"/>
          <a:stretch>
            <a:fillRect/>
          </a:stretch>
        </p:blipFill>
        <p:spPr>
          <a:xfrm>
            <a:off x="314499" y="1108840"/>
            <a:ext cx="4934607" cy="4934607"/>
          </a:xfrm>
          <a:prstGeom prst="rect">
            <a:avLst/>
          </a:prstGeom>
        </p:spPr>
      </p:pic>
      <p:pic>
        <p:nvPicPr>
          <p:cNvPr id="36866" name="Picture 2" descr="Map">
            <a:extLst>
              <a:ext uri="{FF2B5EF4-FFF2-40B4-BE49-F238E27FC236}">
                <a16:creationId xmlns:a16="http://schemas.microsoft.com/office/drawing/2014/main" id="{733D98E8-7351-9A46-0D6B-43F6A3263F7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249106" y="1620202"/>
            <a:ext cx="6431280" cy="361759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9400471"/>
      </p:ext>
    </p:extLst>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55666830-9A19-4E01-8505-D6C7F9AC56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52" name="Picture 4" descr="Generative AI in data analytics: A complete guide in 2025">
            <a:extLst>
              <a:ext uri="{FF2B5EF4-FFF2-40B4-BE49-F238E27FC236}">
                <a16:creationId xmlns:a16="http://schemas.microsoft.com/office/drawing/2014/main" id="{77B42C44-3F66-4864-E74D-A457767E8C5E}"/>
              </a:ext>
            </a:extLst>
          </p:cNvPr>
          <p:cNvPicPr>
            <a:picLocks noChangeAspect="1" noChangeArrowheads="1"/>
          </p:cNvPicPr>
          <p:nvPr/>
        </p:nvPicPr>
        <p:blipFill>
          <a:blip r:embed="rId2">
            <a:extLst>
              <a:ext uri="{28A0092B-C50C-407E-A947-70E740481C1C}">
                <a14:useLocalDpi xmlns:a14="http://schemas.microsoft.com/office/drawing/2010/main" val="0"/>
              </a:ext>
            </a:extLst>
          </a:blip>
          <a:srcRect l="4263" r="22672" b="-1"/>
          <a:stretch>
            <a:fillRect/>
          </a:stretch>
        </p:blipFill>
        <p:spPr bwMode="auto">
          <a:xfrm>
            <a:off x="4110127" y="10"/>
            <a:ext cx="8081873" cy="6857990"/>
          </a:xfrm>
          <a:custGeom>
            <a:avLst/>
            <a:gdLst/>
            <a:ahLst/>
            <a:cxnLst/>
            <a:rect l="l" t="t" r="r" b="b"/>
            <a:pathLst>
              <a:path w="8081873" h="6858000">
                <a:moveTo>
                  <a:pt x="0" y="0"/>
                </a:moveTo>
                <a:lnTo>
                  <a:pt x="8081873" y="0"/>
                </a:lnTo>
                <a:lnTo>
                  <a:pt x="8081873" y="6858000"/>
                </a:lnTo>
                <a:lnTo>
                  <a:pt x="0" y="6858000"/>
                </a:lnTo>
                <a:lnTo>
                  <a:pt x="68897" y="6734633"/>
                </a:lnTo>
                <a:cubicBezTo>
                  <a:pt x="558802" y="5812845"/>
                  <a:pt x="848920" y="4668597"/>
                  <a:pt x="848920" y="3429000"/>
                </a:cubicBezTo>
                <a:cubicBezTo>
                  <a:pt x="848920" y="2189404"/>
                  <a:pt x="558802" y="1045156"/>
                  <a:pt x="68897" y="123368"/>
                </a:cubicBezTo>
                <a:close/>
              </a:path>
            </a:pathLst>
          </a:custGeom>
          <a:noFill/>
          <a:extLst>
            <a:ext uri="{909E8E84-426E-40DD-AFC4-6F175D3DCCD1}">
              <a14:hiddenFill xmlns:a14="http://schemas.microsoft.com/office/drawing/2010/main">
                <a:solidFill>
                  <a:srgbClr val="FFFFFF"/>
                </a:solidFill>
              </a14:hiddenFill>
            </a:ext>
          </a:extLst>
        </p:spPr>
      </p:pic>
      <p:sp useBgFill="1">
        <p:nvSpPr>
          <p:cNvPr id="2059" name="Freeform: Shape 2058">
            <a:extLst>
              <a:ext uri="{FF2B5EF4-FFF2-40B4-BE49-F238E27FC236}">
                <a16:creationId xmlns:a16="http://schemas.microsoft.com/office/drawing/2014/main" id="{AE9FC877-7FB6-4D22-9988-35420644E20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59047" cy="6858000"/>
          </a:xfrm>
          <a:custGeom>
            <a:avLst/>
            <a:gdLst>
              <a:gd name="connsiteX0" fmla="*/ 0 w 4959047"/>
              <a:gd name="connsiteY0" fmla="*/ 0 h 6858000"/>
              <a:gd name="connsiteX1" fmla="*/ 4110127 w 4959047"/>
              <a:gd name="connsiteY1" fmla="*/ 0 h 6858000"/>
              <a:gd name="connsiteX2" fmla="*/ 4179024 w 4959047"/>
              <a:gd name="connsiteY2" fmla="*/ 123368 h 6858000"/>
              <a:gd name="connsiteX3" fmla="*/ 4959047 w 4959047"/>
              <a:gd name="connsiteY3" fmla="*/ 3429000 h 6858000"/>
              <a:gd name="connsiteX4" fmla="*/ 4179024 w 4959047"/>
              <a:gd name="connsiteY4" fmla="*/ 6734633 h 6858000"/>
              <a:gd name="connsiteX5" fmla="*/ 4110127 w 4959047"/>
              <a:gd name="connsiteY5" fmla="*/ 6858000 h 6858000"/>
              <a:gd name="connsiteX6" fmla="*/ 0 w 495904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59047" h="6858000">
                <a:moveTo>
                  <a:pt x="0" y="0"/>
                </a:moveTo>
                <a:lnTo>
                  <a:pt x="4110127" y="0"/>
                </a:lnTo>
                <a:lnTo>
                  <a:pt x="4179024" y="123368"/>
                </a:lnTo>
                <a:cubicBezTo>
                  <a:pt x="4668929" y="1045156"/>
                  <a:pt x="4959047" y="2189404"/>
                  <a:pt x="4959047" y="3429000"/>
                </a:cubicBezTo>
                <a:cubicBezTo>
                  <a:pt x="4959047" y="4668597"/>
                  <a:pt x="4668929" y="5812845"/>
                  <a:pt x="4179024" y="6734633"/>
                </a:cubicBezTo>
                <a:lnTo>
                  <a:pt x="4110127" y="6858000"/>
                </a:lnTo>
                <a:lnTo>
                  <a:pt x="0" y="6858000"/>
                </a:lnTo>
                <a:close/>
              </a:path>
            </a:pathLst>
          </a:custGeom>
          <a:ln w="9525">
            <a:solidFill>
              <a:schemeClr val="tx2">
                <a:lumMod val="10000"/>
                <a:lumOff val="90000"/>
              </a:schemeClr>
            </a:solidFill>
          </a:ln>
          <a:effectLst>
            <a:outerShdw blurRad="50800" dist="38100" algn="l" rotWithShape="0">
              <a:schemeClr val="bg1">
                <a:lumMod val="85000"/>
                <a:alpha val="3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useBgFill="1">
        <p:nvSpPr>
          <p:cNvPr id="2061" name="Freeform: Shape 2060">
            <a:extLst>
              <a:ext uri="{FF2B5EF4-FFF2-40B4-BE49-F238E27FC236}">
                <a16:creationId xmlns:a16="http://schemas.microsoft.com/office/drawing/2014/main" id="{E41809D1-F12E-46BB-B804-5F209D325E8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948887" cy="6858000"/>
          </a:xfrm>
          <a:custGeom>
            <a:avLst/>
            <a:gdLst>
              <a:gd name="connsiteX0" fmla="*/ 0 w 4948887"/>
              <a:gd name="connsiteY0" fmla="*/ 0 h 6858000"/>
              <a:gd name="connsiteX1" fmla="*/ 4099967 w 4948887"/>
              <a:gd name="connsiteY1" fmla="*/ 0 h 6858000"/>
              <a:gd name="connsiteX2" fmla="*/ 4168864 w 4948887"/>
              <a:gd name="connsiteY2" fmla="*/ 123368 h 6858000"/>
              <a:gd name="connsiteX3" fmla="*/ 4948887 w 4948887"/>
              <a:gd name="connsiteY3" fmla="*/ 3429000 h 6858000"/>
              <a:gd name="connsiteX4" fmla="*/ 4168864 w 4948887"/>
              <a:gd name="connsiteY4" fmla="*/ 6734633 h 6858000"/>
              <a:gd name="connsiteX5" fmla="*/ 4099967 w 4948887"/>
              <a:gd name="connsiteY5" fmla="*/ 6858000 h 6858000"/>
              <a:gd name="connsiteX6" fmla="*/ 0 w 4948887"/>
              <a:gd name="connsiteY6"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948887" h="6858000">
                <a:moveTo>
                  <a:pt x="0" y="0"/>
                </a:moveTo>
                <a:lnTo>
                  <a:pt x="4099967" y="0"/>
                </a:lnTo>
                <a:lnTo>
                  <a:pt x="4168864" y="123368"/>
                </a:lnTo>
                <a:cubicBezTo>
                  <a:pt x="4658769" y="1045156"/>
                  <a:pt x="4948887" y="2189404"/>
                  <a:pt x="4948887" y="3429000"/>
                </a:cubicBezTo>
                <a:cubicBezTo>
                  <a:pt x="4948887" y="4668597"/>
                  <a:pt x="4658769" y="5812845"/>
                  <a:pt x="4168864" y="6734633"/>
                </a:cubicBezTo>
                <a:lnTo>
                  <a:pt x="4099967" y="6858000"/>
                </a:lnTo>
                <a:lnTo>
                  <a:pt x="0" y="6858000"/>
                </a:lnTo>
                <a:close/>
              </a:path>
            </a:pathLst>
          </a:custGeom>
          <a:ln w="9525">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 name="TextBox 1">
            <a:extLst>
              <a:ext uri="{FF2B5EF4-FFF2-40B4-BE49-F238E27FC236}">
                <a16:creationId xmlns:a16="http://schemas.microsoft.com/office/drawing/2014/main" id="{F1FA59D9-6CA0-7555-CA06-127302E143D2}"/>
              </a:ext>
            </a:extLst>
          </p:cNvPr>
          <p:cNvSpPr txBox="1"/>
          <p:nvPr/>
        </p:nvSpPr>
        <p:spPr>
          <a:xfrm>
            <a:off x="477981" y="1122363"/>
            <a:ext cx="4023360" cy="3204134"/>
          </a:xfrm>
          <a:prstGeom prst="rect">
            <a:avLst/>
          </a:prstGeom>
        </p:spPr>
        <p:txBody>
          <a:bodyPr vert="horz" lIns="91440" tIns="45720" rIns="91440" bIns="45720" rtlCol="0" anchor="b">
            <a:normAutofit/>
          </a:bodyPr>
          <a:lstStyle/>
          <a:p>
            <a:pPr>
              <a:lnSpc>
                <a:spcPct val="90000"/>
              </a:lnSpc>
              <a:spcBef>
                <a:spcPct val="0"/>
              </a:spcBef>
              <a:spcAft>
                <a:spcPts val="600"/>
              </a:spcAft>
            </a:pPr>
            <a:r>
              <a:rPr lang="en-US" sz="4800">
                <a:latin typeface="+mj-lt"/>
                <a:ea typeface="+mj-ea"/>
                <a:cs typeface="+mj-cs"/>
              </a:rPr>
              <a:t>Thank you!</a:t>
            </a:r>
          </a:p>
        </p:txBody>
      </p:sp>
      <p:sp>
        <p:nvSpPr>
          <p:cNvPr id="2063" name="Rectangle 2062">
            <a:extLst>
              <a:ext uri="{FF2B5EF4-FFF2-40B4-BE49-F238E27FC236}">
                <a16:creationId xmlns:a16="http://schemas.microsoft.com/office/drawing/2014/main" id="{AF2F604E-43BE-4DC3-B983-E071523364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759921" y="346791"/>
            <a:ext cx="146304" cy="704088"/>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65" name="Rectangle 2064">
            <a:extLst>
              <a:ext uri="{FF2B5EF4-FFF2-40B4-BE49-F238E27FC236}">
                <a16:creationId xmlns:a16="http://schemas.microsoft.com/office/drawing/2014/main" id="{08C9B587-E65E-4B52-B37C-ABEBB6E8792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1029" y="4546920"/>
            <a:ext cx="4023360" cy="18288"/>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6" name="Picture 5" descr="A qr code on a white background&#10;&#10;AI-generated content may be incorrect.">
            <a:extLst>
              <a:ext uri="{FF2B5EF4-FFF2-40B4-BE49-F238E27FC236}">
                <a16:creationId xmlns:a16="http://schemas.microsoft.com/office/drawing/2014/main" id="{F8A51E3B-5D29-07D6-CB96-96B3240468C8}"/>
              </a:ext>
            </a:extLst>
          </p:cNvPr>
          <p:cNvPicPr>
            <a:picLocks noChangeAspect="1"/>
          </p:cNvPicPr>
          <p:nvPr/>
        </p:nvPicPr>
        <p:blipFill>
          <a:blip r:embed="rId3"/>
          <a:stretch>
            <a:fillRect/>
          </a:stretch>
        </p:blipFill>
        <p:spPr>
          <a:xfrm>
            <a:off x="780649" y="1143000"/>
            <a:ext cx="2286000" cy="2286000"/>
          </a:xfrm>
          <a:prstGeom prst="rect">
            <a:avLst/>
          </a:prstGeom>
        </p:spPr>
      </p:pic>
    </p:spTree>
    <p:extLst>
      <p:ext uri="{BB962C8B-B14F-4D97-AF65-F5344CB8AC3E}">
        <p14:creationId xmlns:p14="http://schemas.microsoft.com/office/powerpoint/2010/main" val="296624957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A diagram of a diagram of a diagram&#10;&#10;AI-generated content may be incorrect.">
            <a:extLst>
              <a:ext uri="{FF2B5EF4-FFF2-40B4-BE49-F238E27FC236}">
                <a16:creationId xmlns:a16="http://schemas.microsoft.com/office/drawing/2014/main" id="{A28089FF-65AE-2CF5-CF8D-4EF1078A014C}"/>
              </a:ext>
            </a:extLst>
          </p:cNvPr>
          <p:cNvPicPr>
            <a:picLocks noChangeAspect="1"/>
          </p:cNvPicPr>
          <p:nvPr/>
        </p:nvPicPr>
        <p:blipFill>
          <a:blip r:embed="rId2"/>
          <a:stretch>
            <a:fillRect/>
          </a:stretch>
        </p:blipFill>
        <p:spPr>
          <a:xfrm>
            <a:off x="4451252" y="2480494"/>
            <a:ext cx="3289496" cy="1849980"/>
          </a:xfrm>
          <a:prstGeom prst="rect">
            <a:avLst/>
          </a:prstGeom>
        </p:spPr>
      </p:pic>
      <p:sp>
        <p:nvSpPr>
          <p:cNvPr id="3" name="Freeform 2">
            <a:extLst>
              <a:ext uri="{FF2B5EF4-FFF2-40B4-BE49-F238E27FC236}">
                <a16:creationId xmlns:a16="http://schemas.microsoft.com/office/drawing/2014/main" id="{281931D0-B3D2-448D-2F7E-D7A276B8EA93}"/>
              </a:ext>
            </a:extLst>
          </p:cNvPr>
          <p:cNvSpPr/>
          <p:nvPr/>
        </p:nvSpPr>
        <p:spPr>
          <a:xfrm>
            <a:off x="3909085" y="2162843"/>
            <a:ext cx="4373829" cy="2532314"/>
          </a:xfrm>
          <a:custGeom>
            <a:avLst/>
            <a:gdLst>
              <a:gd name="csX0" fmla="*/ 0 w 4181061"/>
              <a:gd name="csY0" fmla="*/ 457200 h 2710069"/>
              <a:gd name="csX1" fmla="*/ 0 w 4181061"/>
              <a:gd name="csY1" fmla="*/ 457200 h 2710069"/>
              <a:gd name="csX2" fmla="*/ 66261 w 4181061"/>
              <a:gd name="csY2" fmla="*/ 450574 h 2710069"/>
              <a:gd name="csX3" fmla="*/ 99391 w 4181061"/>
              <a:gd name="csY3" fmla="*/ 443948 h 2710069"/>
              <a:gd name="csX4" fmla="*/ 662609 w 4181061"/>
              <a:gd name="csY4" fmla="*/ 424069 h 2710069"/>
              <a:gd name="csX5" fmla="*/ 755374 w 4181061"/>
              <a:gd name="csY5" fmla="*/ 404191 h 2710069"/>
              <a:gd name="csX6" fmla="*/ 834887 w 4181061"/>
              <a:gd name="csY6" fmla="*/ 377687 h 2710069"/>
              <a:gd name="csX7" fmla="*/ 901148 w 4181061"/>
              <a:gd name="csY7" fmla="*/ 357809 h 2710069"/>
              <a:gd name="csX8" fmla="*/ 1013791 w 4181061"/>
              <a:gd name="csY8" fmla="*/ 331304 h 2710069"/>
              <a:gd name="csX9" fmla="*/ 1053548 w 4181061"/>
              <a:gd name="csY9" fmla="*/ 318052 h 2710069"/>
              <a:gd name="csX10" fmla="*/ 1099930 w 4181061"/>
              <a:gd name="csY10" fmla="*/ 304800 h 2710069"/>
              <a:gd name="csX11" fmla="*/ 1166191 w 4181061"/>
              <a:gd name="csY11" fmla="*/ 245165 h 2710069"/>
              <a:gd name="csX12" fmla="*/ 1212574 w 4181061"/>
              <a:gd name="csY12" fmla="*/ 198782 h 2710069"/>
              <a:gd name="csX13" fmla="*/ 1272209 w 4181061"/>
              <a:gd name="csY13" fmla="*/ 145774 h 2710069"/>
              <a:gd name="csX14" fmla="*/ 1338470 w 4181061"/>
              <a:gd name="csY14" fmla="*/ 112643 h 2710069"/>
              <a:gd name="csX15" fmla="*/ 1364974 w 4181061"/>
              <a:gd name="csY15" fmla="*/ 99391 h 2710069"/>
              <a:gd name="csX16" fmla="*/ 1398104 w 4181061"/>
              <a:gd name="csY16" fmla="*/ 86139 h 2710069"/>
              <a:gd name="csX17" fmla="*/ 1424609 w 4181061"/>
              <a:gd name="csY17" fmla="*/ 72887 h 2710069"/>
              <a:gd name="csX18" fmla="*/ 1444487 w 4181061"/>
              <a:gd name="csY18" fmla="*/ 59635 h 2710069"/>
              <a:gd name="csX19" fmla="*/ 1470991 w 4181061"/>
              <a:gd name="csY19" fmla="*/ 53009 h 2710069"/>
              <a:gd name="csX20" fmla="*/ 1490870 w 4181061"/>
              <a:gd name="csY20" fmla="*/ 46382 h 2710069"/>
              <a:gd name="csX21" fmla="*/ 1596887 w 4181061"/>
              <a:gd name="csY21" fmla="*/ 33130 h 2710069"/>
              <a:gd name="csX22" fmla="*/ 1669774 w 4181061"/>
              <a:gd name="csY22" fmla="*/ 13252 h 2710069"/>
              <a:gd name="csX23" fmla="*/ 1709530 w 4181061"/>
              <a:gd name="csY23" fmla="*/ 26504 h 2710069"/>
              <a:gd name="csX24" fmla="*/ 1749287 w 4181061"/>
              <a:gd name="csY24" fmla="*/ 72887 h 2710069"/>
              <a:gd name="csX25" fmla="*/ 1775791 w 4181061"/>
              <a:gd name="csY25" fmla="*/ 99391 h 2710069"/>
              <a:gd name="csX26" fmla="*/ 1795670 w 4181061"/>
              <a:gd name="csY26" fmla="*/ 132522 h 2710069"/>
              <a:gd name="csX27" fmla="*/ 1888435 w 4181061"/>
              <a:gd name="csY27" fmla="*/ 192156 h 2710069"/>
              <a:gd name="csX28" fmla="*/ 1928191 w 4181061"/>
              <a:gd name="csY28" fmla="*/ 205409 h 2710069"/>
              <a:gd name="csX29" fmla="*/ 2007704 w 4181061"/>
              <a:gd name="csY29" fmla="*/ 212035 h 2710069"/>
              <a:gd name="csX30" fmla="*/ 2193235 w 4181061"/>
              <a:gd name="csY30" fmla="*/ 205409 h 2710069"/>
              <a:gd name="csX31" fmla="*/ 2232991 w 4181061"/>
              <a:gd name="csY31" fmla="*/ 192156 h 2710069"/>
              <a:gd name="csX32" fmla="*/ 2279374 w 4181061"/>
              <a:gd name="csY32" fmla="*/ 185530 h 2710069"/>
              <a:gd name="csX33" fmla="*/ 2411896 w 4181061"/>
              <a:gd name="csY33" fmla="*/ 172278 h 2710069"/>
              <a:gd name="csX34" fmla="*/ 2464904 w 4181061"/>
              <a:gd name="csY34" fmla="*/ 159026 h 2710069"/>
              <a:gd name="csX35" fmla="*/ 2484783 w 4181061"/>
              <a:gd name="csY35" fmla="*/ 152400 h 2710069"/>
              <a:gd name="csX36" fmla="*/ 2524539 w 4181061"/>
              <a:gd name="csY36" fmla="*/ 125895 h 2710069"/>
              <a:gd name="csX37" fmla="*/ 2544417 w 4181061"/>
              <a:gd name="csY37" fmla="*/ 112643 h 2710069"/>
              <a:gd name="csX38" fmla="*/ 2577548 w 4181061"/>
              <a:gd name="csY38" fmla="*/ 99391 h 2710069"/>
              <a:gd name="csX39" fmla="*/ 2670313 w 4181061"/>
              <a:gd name="csY39" fmla="*/ 79513 h 2710069"/>
              <a:gd name="csX40" fmla="*/ 2743200 w 4181061"/>
              <a:gd name="csY40" fmla="*/ 66261 h 2710069"/>
              <a:gd name="csX41" fmla="*/ 2809461 w 4181061"/>
              <a:gd name="csY41" fmla="*/ 39756 h 2710069"/>
              <a:gd name="csX42" fmla="*/ 2882348 w 4181061"/>
              <a:gd name="csY42" fmla="*/ 19878 h 2710069"/>
              <a:gd name="csX43" fmla="*/ 2955235 w 4181061"/>
              <a:gd name="csY43" fmla="*/ 0 h 2710069"/>
              <a:gd name="csX44" fmla="*/ 3061252 w 4181061"/>
              <a:gd name="csY44" fmla="*/ 6626 h 2710069"/>
              <a:gd name="csX45" fmla="*/ 3154017 w 4181061"/>
              <a:gd name="csY45" fmla="*/ 53009 h 2710069"/>
              <a:gd name="csX46" fmla="*/ 3193774 w 4181061"/>
              <a:gd name="csY46" fmla="*/ 72887 h 2710069"/>
              <a:gd name="csX47" fmla="*/ 3226904 w 4181061"/>
              <a:gd name="csY47" fmla="*/ 92765 h 2710069"/>
              <a:gd name="csX48" fmla="*/ 3273287 w 4181061"/>
              <a:gd name="csY48" fmla="*/ 112643 h 2710069"/>
              <a:gd name="csX49" fmla="*/ 3366052 w 4181061"/>
              <a:gd name="csY49" fmla="*/ 159026 h 2710069"/>
              <a:gd name="csX50" fmla="*/ 3419061 w 4181061"/>
              <a:gd name="csY50" fmla="*/ 185530 h 2710069"/>
              <a:gd name="csX51" fmla="*/ 3452191 w 4181061"/>
              <a:gd name="csY51" fmla="*/ 205409 h 2710069"/>
              <a:gd name="csX52" fmla="*/ 3491948 w 4181061"/>
              <a:gd name="csY52" fmla="*/ 218661 h 2710069"/>
              <a:gd name="csX53" fmla="*/ 3525078 w 4181061"/>
              <a:gd name="csY53" fmla="*/ 231913 h 2710069"/>
              <a:gd name="csX54" fmla="*/ 3624470 w 4181061"/>
              <a:gd name="csY54" fmla="*/ 251791 h 2710069"/>
              <a:gd name="csX55" fmla="*/ 3664226 w 4181061"/>
              <a:gd name="csY55" fmla="*/ 265043 h 2710069"/>
              <a:gd name="csX56" fmla="*/ 3670852 w 4181061"/>
              <a:gd name="csY56" fmla="*/ 291548 h 2710069"/>
              <a:gd name="csX57" fmla="*/ 3644348 w 4181061"/>
              <a:gd name="csY57" fmla="*/ 404191 h 2710069"/>
              <a:gd name="csX58" fmla="*/ 3624470 w 4181061"/>
              <a:gd name="csY58" fmla="*/ 424069 h 2710069"/>
              <a:gd name="csX59" fmla="*/ 3604591 w 4181061"/>
              <a:gd name="csY59" fmla="*/ 450574 h 2710069"/>
              <a:gd name="csX60" fmla="*/ 3578087 w 4181061"/>
              <a:gd name="csY60" fmla="*/ 463826 h 2710069"/>
              <a:gd name="csX61" fmla="*/ 3558209 w 4181061"/>
              <a:gd name="csY61" fmla="*/ 483704 h 2710069"/>
              <a:gd name="csX62" fmla="*/ 3491948 w 4181061"/>
              <a:gd name="csY62" fmla="*/ 523461 h 2710069"/>
              <a:gd name="csX63" fmla="*/ 3458817 w 4181061"/>
              <a:gd name="csY63" fmla="*/ 576469 h 2710069"/>
              <a:gd name="csX64" fmla="*/ 3452191 w 4181061"/>
              <a:gd name="csY64" fmla="*/ 596348 h 2710069"/>
              <a:gd name="csX65" fmla="*/ 3438939 w 4181061"/>
              <a:gd name="csY65" fmla="*/ 662609 h 2710069"/>
              <a:gd name="csX66" fmla="*/ 3432313 w 4181061"/>
              <a:gd name="csY66" fmla="*/ 722243 h 2710069"/>
              <a:gd name="csX67" fmla="*/ 3425687 w 4181061"/>
              <a:gd name="csY67" fmla="*/ 768626 h 2710069"/>
              <a:gd name="csX68" fmla="*/ 3432313 w 4181061"/>
              <a:gd name="csY68" fmla="*/ 815009 h 2710069"/>
              <a:gd name="csX69" fmla="*/ 3438939 w 4181061"/>
              <a:gd name="csY69" fmla="*/ 834887 h 2710069"/>
              <a:gd name="csX70" fmla="*/ 3432313 w 4181061"/>
              <a:gd name="csY70" fmla="*/ 974035 h 2710069"/>
              <a:gd name="csX71" fmla="*/ 3419061 w 4181061"/>
              <a:gd name="csY71" fmla="*/ 1013791 h 2710069"/>
              <a:gd name="csX72" fmla="*/ 3405809 w 4181061"/>
              <a:gd name="csY72" fmla="*/ 1053548 h 2710069"/>
              <a:gd name="csX73" fmla="*/ 3392557 w 4181061"/>
              <a:gd name="csY73" fmla="*/ 1106556 h 2710069"/>
              <a:gd name="csX74" fmla="*/ 3379304 w 4181061"/>
              <a:gd name="csY74" fmla="*/ 1152939 h 2710069"/>
              <a:gd name="csX75" fmla="*/ 3366052 w 4181061"/>
              <a:gd name="csY75" fmla="*/ 1219200 h 2710069"/>
              <a:gd name="csX76" fmla="*/ 3531704 w 4181061"/>
              <a:gd name="csY76" fmla="*/ 1252330 h 2710069"/>
              <a:gd name="csX77" fmla="*/ 3551583 w 4181061"/>
              <a:gd name="csY77" fmla="*/ 1258956 h 2710069"/>
              <a:gd name="csX78" fmla="*/ 3578087 w 4181061"/>
              <a:gd name="csY78" fmla="*/ 1265582 h 2710069"/>
              <a:gd name="csX79" fmla="*/ 3617843 w 4181061"/>
              <a:gd name="csY79" fmla="*/ 1292087 h 2710069"/>
              <a:gd name="csX80" fmla="*/ 3677478 w 4181061"/>
              <a:gd name="csY80" fmla="*/ 1345095 h 2710069"/>
              <a:gd name="csX81" fmla="*/ 3710609 w 4181061"/>
              <a:gd name="csY81" fmla="*/ 1391478 h 2710069"/>
              <a:gd name="csX82" fmla="*/ 3770243 w 4181061"/>
              <a:gd name="csY82" fmla="*/ 1477617 h 2710069"/>
              <a:gd name="csX83" fmla="*/ 3783496 w 4181061"/>
              <a:gd name="csY83" fmla="*/ 1510748 h 2710069"/>
              <a:gd name="csX84" fmla="*/ 3796748 w 4181061"/>
              <a:gd name="csY84" fmla="*/ 1530626 h 2710069"/>
              <a:gd name="csX85" fmla="*/ 3816626 w 4181061"/>
              <a:gd name="csY85" fmla="*/ 1570382 h 2710069"/>
              <a:gd name="csX86" fmla="*/ 3823252 w 4181061"/>
              <a:gd name="csY86" fmla="*/ 1590261 h 2710069"/>
              <a:gd name="csX87" fmla="*/ 3849757 w 4181061"/>
              <a:gd name="csY87" fmla="*/ 1636643 h 2710069"/>
              <a:gd name="csX88" fmla="*/ 3869635 w 4181061"/>
              <a:gd name="csY88" fmla="*/ 1683026 h 2710069"/>
              <a:gd name="csX89" fmla="*/ 3882887 w 4181061"/>
              <a:gd name="csY89" fmla="*/ 1716156 h 2710069"/>
              <a:gd name="csX90" fmla="*/ 3902765 w 4181061"/>
              <a:gd name="csY90" fmla="*/ 1762539 h 2710069"/>
              <a:gd name="csX91" fmla="*/ 3909391 w 4181061"/>
              <a:gd name="csY91" fmla="*/ 1795669 h 2710069"/>
              <a:gd name="csX92" fmla="*/ 3922643 w 4181061"/>
              <a:gd name="csY92" fmla="*/ 1848678 h 2710069"/>
              <a:gd name="csX93" fmla="*/ 3929270 w 4181061"/>
              <a:gd name="csY93" fmla="*/ 1875182 h 2710069"/>
              <a:gd name="csX94" fmla="*/ 3955774 w 4181061"/>
              <a:gd name="csY94" fmla="*/ 1948069 h 2710069"/>
              <a:gd name="csX95" fmla="*/ 3969026 w 4181061"/>
              <a:gd name="csY95" fmla="*/ 1967948 h 2710069"/>
              <a:gd name="csX96" fmla="*/ 3982278 w 4181061"/>
              <a:gd name="csY96" fmla="*/ 2001078 h 2710069"/>
              <a:gd name="csX97" fmla="*/ 3995530 w 4181061"/>
              <a:gd name="csY97" fmla="*/ 2020956 h 2710069"/>
              <a:gd name="csX98" fmla="*/ 4002157 w 4181061"/>
              <a:gd name="csY98" fmla="*/ 2040835 h 2710069"/>
              <a:gd name="csX99" fmla="*/ 4068417 w 4181061"/>
              <a:gd name="csY99" fmla="*/ 2120348 h 2710069"/>
              <a:gd name="csX100" fmla="*/ 4101548 w 4181061"/>
              <a:gd name="csY100" fmla="*/ 2153478 h 2710069"/>
              <a:gd name="csX101" fmla="*/ 4114800 w 4181061"/>
              <a:gd name="csY101" fmla="*/ 2173356 h 2710069"/>
              <a:gd name="csX102" fmla="*/ 4128052 w 4181061"/>
              <a:gd name="csY102" fmla="*/ 2199861 h 2710069"/>
              <a:gd name="csX103" fmla="*/ 4154557 w 4181061"/>
              <a:gd name="csY103" fmla="*/ 2226365 h 2710069"/>
              <a:gd name="csX104" fmla="*/ 4167809 w 4181061"/>
              <a:gd name="csY104" fmla="*/ 2246243 h 2710069"/>
              <a:gd name="csX105" fmla="*/ 4174435 w 4181061"/>
              <a:gd name="csY105" fmla="*/ 2272748 h 2710069"/>
              <a:gd name="csX106" fmla="*/ 4181061 w 4181061"/>
              <a:gd name="csY106" fmla="*/ 2292626 h 2710069"/>
              <a:gd name="csX107" fmla="*/ 4174435 w 4181061"/>
              <a:gd name="csY107" fmla="*/ 2372139 h 2710069"/>
              <a:gd name="csX108" fmla="*/ 4161183 w 4181061"/>
              <a:gd name="csY108" fmla="*/ 2398643 h 2710069"/>
              <a:gd name="csX109" fmla="*/ 4121426 w 4181061"/>
              <a:gd name="csY109" fmla="*/ 2438400 h 2710069"/>
              <a:gd name="csX110" fmla="*/ 4101548 w 4181061"/>
              <a:gd name="csY110" fmla="*/ 2445026 h 2710069"/>
              <a:gd name="csX111" fmla="*/ 4081670 w 4181061"/>
              <a:gd name="csY111" fmla="*/ 2458278 h 2710069"/>
              <a:gd name="csX112" fmla="*/ 4061791 w 4181061"/>
              <a:gd name="csY112" fmla="*/ 2464904 h 2710069"/>
              <a:gd name="csX113" fmla="*/ 4035287 w 4181061"/>
              <a:gd name="csY113" fmla="*/ 2478156 h 2710069"/>
              <a:gd name="csX114" fmla="*/ 4002157 w 4181061"/>
              <a:gd name="csY114" fmla="*/ 2491409 h 2710069"/>
              <a:gd name="csX115" fmla="*/ 3975652 w 4181061"/>
              <a:gd name="csY115" fmla="*/ 2504661 h 2710069"/>
              <a:gd name="csX116" fmla="*/ 3955774 w 4181061"/>
              <a:gd name="csY116" fmla="*/ 2511287 h 2710069"/>
              <a:gd name="csX117" fmla="*/ 3896139 w 4181061"/>
              <a:gd name="csY117" fmla="*/ 2544417 h 2710069"/>
              <a:gd name="csX118" fmla="*/ 3856383 w 4181061"/>
              <a:gd name="csY118" fmla="*/ 2590800 h 2710069"/>
              <a:gd name="csX119" fmla="*/ 3810000 w 4181061"/>
              <a:gd name="csY119" fmla="*/ 2604052 h 2710069"/>
              <a:gd name="csX120" fmla="*/ 3597965 w 4181061"/>
              <a:gd name="csY120" fmla="*/ 2637182 h 2710069"/>
              <a:gd name="csX121" fmla="*/ 3544957 w 4181061"/>
              <a:gd name="csY121" fmla="*/ 2650435 h 2710069"/>
              <a:gd name="csX122" fmla="*/ 3505200 w 4181061"/>
              <a:gd name="csY122" fmla="*/ 2663687 h 2710069"/>
              <a:gd name="csX123" fmla="*/ 3346174 w 4181061"/>
              <a:gd name="csY123" fmla="*/ 2657061 h 2710069"/>
              <a:gd name="csX124" fmla="*/ 3319670 w 4181061"/>
              <a:gd name="csY124" fmla="*/ 2650435 h 2710069"/>
              <a:gd name="csX125" fmla="*/ 3193774 w 4181061"/>
              <a:gd name="csY125" fmla="*/ 2637182 h 2710069"/>
              <a:gd name="csX126" fmla="*/ 3134139 w 4181061"/>
              <a:gd name="csY126" fmla="*/ 2623930 h 2710069"/>
              <a:gd name="csX127" fmla="*/ 3114261 w 4181061"/>
              <a:gd name="csY127" fmla="*/ 2617304 h 2710069"/>
              <a:gd name="csX128" fmla="*/ 3061252 w 4181061"/>
              <a:gd name="csY128" fmla="*/ 2590800 h 2710069"/>
              <a:gd name="csX129" fmla="*/ 3034748 w 4181061"/>
              <a:gd name="csY129" fmla="*/ 2584174 h 2710069"/>
              <a:gd name="csX130" fmla="*/ 2948609 w 4181061"/>
              <a:gd name="csY130" fmla="*/ 2531165 h 2710069"/>
              <a:gd name="csX131" fmla="*/ 2948609 w 4181061"/>
              <a:gd name="csY131" fmla="*/ 2531165 h 2710069"/>
              <a:gd name="csX132" fmla="*/ 2895600 w 4181061"/>
              <a:gd name="csY132" fmla="*/ 2504661 h 2710069"/>
              <a:gd name="csX133" fmla="*/ 2869096 w 4181061"/>
              <a:gd name="csY133" fmla="*/ 2498035 h 2710069"/>
              <a:gd name="csX134" fmla="*/ 2849217 w 4181061"/>
              <a:gd name="csY134" fmla="*/ 2491409 h 2710069"/>
              <a:gd name="csX135" fmla="*/ 2822713 w 4181061"/>
              <a:gd name="csY135" fmla="*/ 2484782 h 2710069"/>
              <a:gd name="csX136" fmla="*/ 2782957 w 4181061"/>
              <a:gd name="csY136" fmla="*/ 2471530 h 2710069"/>
              <a:gd name="csX137" fmla="*/ 2749826 w 4181061"/>
              <a:gd name="csY137" fmla="*/ 2464904 h 2710069"/>
              <a:gd name="csX138" fmla="*/ 2723322 w 4181061"/>
              <a:gd name="csY138" fmla="*/ 2458278 h 2710069"/>
              <a:gd name="csX139" fmla="*/ 2670313 w 4181061"/>
              <a:gd name="csY139" fmla="*/ 2451652 h 2710069"/>
              <a:gd name="csX140" fmla="*/ 2418522 w 4181061"/>
              <a:gd name="csY140" fmla="*/ 2458278 h 2710069"/>
              <a:gd name="csX141" fmla="*/ 2365513 w 4181061"/>
              <a:gd name="csY141" fmla="*/ 2484782 h 2710069"/>
              <a:gd name="csX142" fmla="*/ 2345635 w 4181061"/>
              <a:gd name="csY142" fmla="*/ 2491409 h 2710069"/>
              <a:gd name="csX143" fmla="*/ 2312504 w 4181061"/>
              <a:gd name="csY143" fmla="*/ 2517913 h 2710069"/>
              <a:gd name="csX144" fmla="*/ 2292626 w 4181061"/>
              <a:gd name="csY144" fmla="*/ 2524539 h 2710069"/>
              <a:gd name="csX145" fmla="*/ 2266122 w 4181061"/>
              <a:gd name="csY145" fmla="*/ 2537791 h 2710069"/>
              <a:gd name="csX146" fmla="*/ 2199861 w 4181061"/>
              <a:gd name="csY146" fmla="*/ 2557669 h 2710069"/>
              <a:gd name="csX147" fmla="*/ 2080591 w 4181061"/>
              <a:gd name="csY147" fmla="*/ 2570922 h 2710069"/>
              <a:gd name="csX148" fmla="*/ 1974574 w 4181061"/>
              <a:gd name="csY148" fmla="*/ 2577548 h 2710069"/>
              <a:gd name="csX149" fmla="*/ 1941443 w 4181061"/>
              <a:gd name="csY149" fmla="*/ 2584174 h 2710069"/>
              <a:gd name="csX150" fmla="*/ 1861930 w 4181061"/>
              <a:gd name="csY150" fmla="*/ 2597426 h 2710069"/>
              <a:gd name="csX151" fmla="*/ 1782417 w 4181061"/>
              <a:gd name="csY151" fmla="*/ 2617304 h 2710069"/>
              <a:gd name="csX152" fmla="*/ 1755913 w 4181061"/>
              <a:gd name="csY152" fmla="*/ 2623930 h 2710069"/>
              <a:gd name="csX153" fmla="*/ 1716157 w 4181061"/>
              <a:gd name="csY153" fmla="*/ 2630556 h 2710069"/>
              <a:gd name="csX154" fmla="*/ 1696278 w 4181061"/>
              <a:gd name="csY154" fmla="*/ 2643809 h 2710069"/>
              <a:gd name="csX155" fmla="*/ 1616765 w 4181061"/>
              <a:gd name="csY155" fmla="*/ 2663687 h 2710069"/>
              <a:gd name="csX156" fmla="*/ 1557130 w 4181061"/>
              <a:gd name="csY156" fmla="*/ 2683565 h 2710069"/>
              <a:gd name="csX157" fmla="*/ 1517374 w 4181061"/>
              <a:gd name="csY157" fmla="*/ 2696817 h 2710069"/>
              <a:gd name="csX158" fmla="*/ 1417983 w 4181061"/>
              <a:gd name="csY158" fmla="*/ 2710069 h 2710069"/>
              <a:gd name="csX159" fmla="*/ 1073426 w 4181061"/>
              <a:gd name="csY159" fmla="*/ 2696817 h 2710069"/>
              <a:gd name="csX160" fmla="*/ 1007165 w 4181061"/>
              <a:gd name="csY160" fmla="*/ 2683565 h 2710069"/>
              <a:gd name="csX161" fmla="*/ 947530 w 4181061"/>
              <a:gd name="csY161" fmla="*/ 2663687 h 2710069"/>
              <a:gd name="csX162" fmla="*/ 907774 w 4181061"/>
              <a:gd name="csY162" fmla="*/ 2650435 h 2710069"/>
              <a:gd name="csX163" fmla="*/ 655983 w 4181061"/>
              <a:gd name="csY163" fmla="*/ 2643809 h 2710069"/>
              <a:gd name="csX164" fmla="*/ 589722 w 4181061"/>
              <a:gd name="csY164" fmla="*/ 2590800 h 2710069"/>
              <a:gd name="csX165" fmla="*/ 556591 w 4181061"/>
              <a:gd name="csY165" fmla="*/ 2564295 h 2710069"/>
              <a:gd name="csX166" fmla="*/ 543339 w 4181061"/>
              <a:gd name="csY166" fmla="*/ 2544417 h 2710069"/>
              <a:gd name="csX167" fmla="*/ 503583 w 4181061"/>
              <a:gd name="csY167" fmla="*/ 2498035 h 2710069"/>
              <a:gd name="csX168" fmla="*/ 483704 w 4181061"/>
              <a:gd name="csY168" fmla="*/ 2451652 h 2710069"/>
              <a:gd name="csX169" fmla="*/ 470452 w 4181061"/>
              <a:gd name="csY169" fmla="*/ 2398643 h 2710069"/>
              <a:gd name="csX170" fmla="*/ 463826 w 4181061"/>
              <a:gd name="csY170" fmla="*/ 2279374 h 2710069"/>
              <a:gd name="csX171" fmla="*/ 457200 w 4181061"/>
              <a:gd name="csY171" fmla="*/ 2259495 h 2710069"/>
              <a:gd name="csX172" fmla="*/ 450574 w 4181061"/>
              <a:gd name="csY172" fmla="*/ 2232991 h 2710069"/>
              <a:gd name="csX173" fmla="*/ 463826 w 4181061"/>
              <a:gd name="csY173" fmla="*/ 2166730 h 2710069"/>
              <a:gd name="csX174" fmla="*/ 477078 w 4181061"/>
              <a:gd name="csY174" fmla="*/ 2146852 h 2710069"/>
              <a:gd name="csX175" fmla="*/ 503583 w 4181061"/>
              <a:gd name="csY175" fmla="*/ 2093843 h 2710069"/>
              <a:gd name="csX176" fmla="*/ 523461 w 4181061"/>
              <a:gd name="csY176" fmla="*/ 2054087 h 2710069"/>
              <a:gd name="csX177" fmla="*/ 549965 w 4181061"/>
              <a:gd name="csY177" fmla="*/ 2007704 h 2710069"/>
              <a:gd name="csX178" fmla="*/ 576470 w 4181061"/>
              <a:gd name="csY178" fmla="*/ 1961322 h 2710069"/>
              <a:gd name="csX179" fmla="*/ 609600 w 4181061"/>
              <a:gd name="csY179" fmla="*/ 1881809 h 2710069"/>
              <a:gd name="csX180" fmla="*/ 622852 w 4181061"/>
              <a:gd name="csY180" fmla="*/ 1848678 h 2710069"/>
              <a:gd name="csX181" fmla="*/ 629478 w 4181061"/>
              <a:gd name="csY181" fmla="*/ 1822174 h 2710069"/>
              <a:gd name="csX182" fmla="*/ 642730 w 4181061"/>
              <a:gd name="csY182" fmla="*/ 1795669 h 2710069"/>
              <a:gd name="csX183" fmla="*/ 662609 w 4181061"/>
              <a:gd name="csY183" fmla="*/ 1729409 h 2710069"/>
              <a:gd name="csX184" fmla="*/ 655983 w 4181061"/>
              <a:gd name="csY184" fmla="*/ 1676400 h 2710069"/>
              <a:gd name="csX185" fmla="*/ 642730 w 4181061"/>
              <a:gd name="csY185" fmla="*/ 1656522 h 2710069"/>
              <a:gd name="csX186" fmla="*/ 636104 w 4181061"/>
              <a:gd name="csY186" fmla="*/ 1636643 h 2710069"/>
              <a:gd name="csX187" fmla="*/ 609600 w 4181061"/>
              <a:gd name="csY187" fmla="*/ 1570382 h 2710069"/>
              <a:gd name="csX188" fmla="*/ 602974 w 4181061"/>
              <a:gd name="csY188" fmla="*/ 1550504 h 2710069"/>
              <a:gd name="csX189" fmla="*/ 596348 w 4181061"/>
              <a:gd name="csY189" fmla="*/ 1524000 h 2710069"/>
              <a:gd name="csX190" fmla="*/ 583096 w 4181061"/>
              <a:gd name="csY190" fmla="*/ 1490869 h 2710069"/>
              <a:gd name="csX191" fmla="*/ 576470 w 4181061"/>
              <a:gd name="csY191" fmla="*/ 1470991 h 2710069"/>
              <a:gd name="csX192" fmla="*/ 536713 w 4181061"/>
              <a:gd name="csY192" fmla="*/ 1404730 h 2710069"/>
              <a:gd name="csX193" fmla="*/ 516835 w 4181061"/>
              <a:gd name="csY193" fmla="*/ 1378226 h 2710069"/>
              <a:gd name="csX194" fmla="*/ 477078 w 4181061"/>
              <a:gd name="csY194" fmla="*/ 1325217 h 2710069"/>
              <a:gd name="csX195" fmla="*/ 443948 w 4181061"/>
              <a:gd name="csY195" fmla="*/ 1258956 h 2710069"/>
              <a:gd name="csX196" fmla="*/ 430696 w 4181061"/>
              <a:gd name="csY196" fmla="*/ 1232452 h 2710069"/>
              <a:gd name="csX197" fmla="*/ 404191 w 4181061"/>
              <a:gd name="csY197" fmla="*/ 1192695 h 2710069"/>
              <a:gd name="csX198" fmla="*/ 390939 w 4181061"/>
              <a:gd name="csY198" fmla="*/ 1172817 h 2710069"/>
              <a:gd name="csX199" fmla="*/ 371061 w 4181061"/>
              <a:gd name="csY199" fmla="*/ 1146313 h 2710069"/>
              <a:gd name="csX200" fmla="*/ 344557 w 4181061"/>
              <a:gd name="csY200" fmla="*/ 1106556 h 2710069"/>
              <a:gd name="csX201" fmla="*/ 331304 w 4181061"/>
              <a:gd name="csY201" fmla="*/ 1086678 h 2710069"/>
              <a:gd name="csX202" fmla="*/ 291548 w 4181061"/>
              <a:gd name="csY202" fmla="*/ 1040295 h 2710069"/>
              <a:gd name="csX203" fmla="*/ 245165 w 4181061"/>
              <a:gd name="csY203" fmla="*/ 993913 h 2710069"/>
              <a:gd name="csX204" fmla="*/ 225287 w 4181061"/>
              <a:gd name="csY204" fmla="*/ 960782 h 2710069"/>
              <a:gd name="csX205" fmla="*/ 218661 w 4181061"/>
              <a:gd name="csY205" fmla="*/ 940904 h 2710069"/>
              <a:gd name="csX206" fmla="*/ 205409 w 4181061"/>
              <a:gd name="csY206" fmla="*/ 921026 h 2710069"/>
              <a:gd name="csX207" fmla="*/ 198783 w 4181061"/>
              <a:gd name="csY207" fmla="*/ 901148 h 2710069"/>
              <a:gd name="csX208" fmla="*/ 172278 w 4181061"/>
              <a:gd name="csY208" fmla="*/ 854765 h 2710069"/>
              <a:gd name="csX209" fmla="*/ 145774 w 4181061"/>
              <a:gd name="csY209" fmla="*/ 808382 h 2710069"/>
              <a:gd name="csX210" fmla="*/ 139148 w 4181061"/>
              <a:gd name="csY210" fmla="*/ 781878 h 2710069"/>
              <a:gd name="csX211" fmla="*/ 119270 w 4181061"/>
              <a:gd name="csY211" fmla="*/ 735495 h 2710069"/>
              <a:gd name="csX212" fmla="*/ 112643 w 4181061"/>
              <a:gd name="csY212" fmla="*/ 695739 h 2710069"/>
              <a:gd name="csX213" fmla="*/ 106017 w 4181061"/>
              <a:gd name="csY213" fmla="*/ 675861 h 2710069"/>
              <a:gd name="csX214" fmla="*/ 99391 w 4181061"/>
              <a:gd name="csY214" fmla="*/ 649356 h 2710069"/>
              <a:gd name="csX215" fmla="*/ 79513 w 4181061"/>
              <a:gd name="csY215" fmla="*/ 576469 h 2710069"/>
              <a:gd name="csX216" fmla="*/ 72887 w 4181061"/>
              <a:gd name="csY216" fmla="*/ 556591 h 2710069"/>
              <a:gd name="csX217" fmla="*/ 53009 w 4181061"/>
              <a:gd name="csY217" fmla="*/ 543339 h 2710069"/>
              <a:gd name="csX218" fmla="*/ 39757 w 4181061"/>
              <a:gd name="csY218" fmla="*/ 523461 h 2710069"/>
              <a:gd name="csX219" fmla="*/ 26504 w 4181061"/>
              <a:gd name="csY219" fmla="*/ 510209 h 2710069"/>
              <a:gd name="csX220" fmla="*/ 19878 w 4181061"/>
              <a:gd name="csY220" fmla="*/ 443948 h 2710069"/>
              <a:gd name="csX221" fmla="*/ 53009 w 4181061"/>
              <a:gd name="csY221" fmla="*/ 430695 h 271006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 ang="0">
                <a:pos x="csX38" y="csY38"/>
              </a:cxn>
              <a:cxn ang="0">
                <a:pos x="csX39" y="csY39"/>
              </a:cxn>
              <a:cxn ang="0">
                <a:pos x="csX40" y="csY40"/>
              </a:cxn>
              <a:cxn ang="0">
                <a:pos x="csX41" y="csY41"/>
              </a:cxn>
              <a:cxn ang="0">
                <a:pos x="csX42" y="csY42"/>
              </a:cxn>
              <a:cxn ang="0">
                <a:pos x="csX43" y="csY43"/>
              </a:cxn>
              <a:cxn ang="0">
                <a:pos x="csX44" y="csY44"/>
              </a:cxn>
              <a:cxn ang="0">
                <a:pos x="csX45" y="csY45"/>
              </a:cxn>
              <a:cxn ang="0">
                <a:pos x="csX46" y="csY46"/>
              </a:cxn>
              <a:cxn ang="0">
                <a:pos x="csX47" y="csY47"/>
              </a:cxn>
              <a:cxn ang="0">
                <a:pos x="csX48" y="csY48"/>
              </a:cxn>
              <a:cxn ang="0">
                <a:pos x="csX49" y="csY49"/>
              </a:cxn>
              <a:cxn ang="0">
                <a:pos x="csX50" y="csY50"/>
              </a:cxn>
              <a:cxn ang="0">
                <a:pos x="csX51" y="csY51"/>
              </a:cxn>
              <a:cxn ang="0">
                <a:pos x="csX52" y="csY52"/>
              </a:cxn>
              <a:cxn ang="0">
                <a:pos x="csX53" y="csY53"/>
              </a:cxn>
              <a:cxn ang="0">
                <a:pos x="csX54" y="csY54"/>
              </a:cxn>
              <a:cxn ang="0">
                <a:pos x="csX55" y="csY55"/>
              </a:cxn>
              <a:cxn ang="0">
                <a:pos x="csX56" y="csY56"/>
              </a:cxn>
              <a:cxn ang="0">
                <a:pos x="csX57" y="csY57"/>
              </a:cxn>
              <a:cxn ang="0">
                <a:pos x="csX58" y="csY58"/>
              </a:cxn>
              <a:cxn ang="0">
                <a:pos x="csX59" y="csY59"/>
              </a:cxn>
              <a:cxn ang="0">
                <a:pos x="csX60" y="csY60"/>
              </a:cxn>
              <a:cxn ang="0">
                <a:pos x="csX61" y="csY61"/>
              </a:cxn>
              <a:cxn ang="0">
                <a:pos x="csX62" y="csY62"/>
              </a:cxn>
              <a:cxn ang="0">
                <a:pos x="csX63" y="csY63"/>
              </a:cxn>
              <a:cxn ang="0">
                <a:pos x="csX64" y="csY64"/>
              </a:cxn>
              <a:cxn ang="0">
                <a:pos x="csX65" y="csY65"/>
              </a:cxn>
              <a:cxn ang="0">
                <a:pos x="csX66" y="csY66"/>
              </a:cxn>
              <a:cxn ang="0">
                <a:pos x="csX67" y="csY67"/>
              </a:cxn>
              <a:cxn ang="0">
                <a:pos x="csX68" y="csY68"/>
              </a:cxn>
              <a:cxn ang="0">
                <a:pos x="csX69" y="csY69"/>
              </a:cxn>
              <a:cxn ang="0">
                <a:pos x="csX70" y="csY70"/>
              </a:cxn>
              <a:cxn ang="0">
                <a:pos x="csX71" y="csY71"/>
              </a:cxn>
              <a:cxn ang="0">
                <a:pos x="csX72" y="csY72"/>
              </a:cxn>
              <a:cxn ang="0">
                <a:pos x="csX73" y="csY73"/>
              </a:cxn>
              <a:cxn ang="0">
                <a:pos x="csX74" y="csY74"/>
              </a:cxn>
              <a:cxn ang="0">
                <a:pos x="csX75" y="csY75"/>
              </a:cxn>
              <a:cxn ang="0">
                <a:pos x="csX76" y="csY76"/>
              </a:cxn>
              <a:cxn ang="0">
                <a:pos x="csX77" y="csY77"/>
              </a:cxn>
              <a:cxn ang="0">
                <a:pos x="csX78" y="csY78"/>
              </a:cxn>
              <a:cxn ang="0">
                <a:pos x="csX79" y="csY79"/>
              </a:cxn>
              <a:cxn ang="0">
                <a:pos x="csX80" y="csY80"/>
              </a:cxn>
              <a:cxn ang="0">
                <a:pos x="csX81" y="csY81"/>
              </a:cxn>
              <a:cxn ang="0">
                <a:pos x="csX82" y="csY82"/>
              </a:cxn>
              <a:cxn ang="0">
                <a:pos x="csX83" y="csY83"/>
              </a:cxn>
              <a:cxn ang="0">
                <a:pos x="csX84" y="csY84"/>
              </a:cxn>
              <a:cxn ang="0">
                <a:pos x="csX85" y="csY85"/>
              </a:cxn>
              <a:cxn ang="0">
                <a:pos x="csX86" y="csY86"/>
              </a:cxn>
              <a:cxn ang="0">
                <a:pos x="csX87" y="csY87"/>
              </a:cxn>
              <a:cxn ang="0">
                <a:pos x="csX88" y="csY88"/>
              </a:cxn>
              <a:cxn ang="0">
                <a:pos x="csX89" y="csY89"/>
              </a:cxn>
              <a:cxn ang="0">
                <a:pos x="csX90" y="csY90"/>
              </a:cxn>
              <a:cxn ang="0">
                <a:pos x="csX91" y="csY91"/>
              </a:cxn>
              <a:cxn ang="0">
                <a:pos x="csX92" y="csY92"/>
              </a:cxn>
              <a:cxn ang="0">
                <a:pos x="csX93" y="csY93"/>
              </a:cxn>
              <a:cxn ang="0">
                <a:pos x="csX94" y="csY94"/>
              </a:cxn>
              <a:cxn ang="0">
                <a:pos x="csX95" y="csY95"/>
              </a:cxn>
              <a:cxn ang="0">
                <a:pos x="csX96" y="csY96"/>
              </a:cxn>
              <a:cxn ang="0">
                <a:pos x="csX97" y="csY97"/>
              </a:cxn>
              <a:cxn ang="0">
                <a:pos x="csX98" y="csY98"/>
              </a:cxn>
              <a:cxn ang="0">
                <a:pos x="csX99" y="csY99"/>
              </a:cxn>
              <a:cxn ang="0">
                <a:pos x="csX100" y="csY100"/>
              </a:cxn>
              <a:cxn ang="0">
                <a:pos x="csX101" y="csY101"/>
              </a:cxn>
              <a:cxn ang="0">
                <a:pos x="csX102" y="csY102"/>
              </a:cxn>
              <a:cxn ang="0">
                <a:pos x="csX103" y="csY103"/>
              </a:cxn>
              <a:cxn ang="0">
                <a:pos x="csX104" y="csY104"/>
              </a:cxn>
              <a:cxn ang="0">
                <a:pos x="csX105" y="csY105"/>
              </a:cxn>
              <a:cxn ang="0">
                <a:pos x="csX106" y="csY106"/>
              </a:cxn>
              <a:cxn ang="0">
                <a:pos x="csX107" y="csY107"/>
              </a:cxn>
              <a:cxn ang="0">
                <a:pos x="csX108" y="csY108"/>
              </a:cxn>
              <a:cxn ang="0">
                <a:pos x="csX109" y="csY109"/>
              </a:cxn>
              <a:cxn ang="0">
                <a:pos x="csX110" y="csY110"/>
              </a:cxn>
              <a:cxn ang="0">
                <a:pos x="csX111" y="csY111"/>
              </a:cxn>
              <a:cxn ang="0">
                <a:pos x="csX112" y="csY112"/>
              </a:cxn>
              <a:cxn ang="0">
                <a:pos x="csX113" y="csY113"/>
              </a:cxn>
              <a:cxn ang="0">
                <a:pos x="csX114" y="csY114"/>
              </a:cxn>
              <a:cxn ang="0">
                <a:pos x="csX115" y="csY115"/>
              </a:cxn>
              <a:cxn ang="0">
                <a:pos x="csX116" y="csY116"/>
              </a:cxn>
              <a:cxn ang="0">
                <a:pos x="csX117" y="csY117"/>
              </a:cxn>
              <a:cxn ang="0">
                <a:pos x="csX118" y="csY118"/>
              </a:cxn>
              <a:cxn ang="0">
                <a:pos x="csX119" y="csY119"/>
              </a:cxn>
              <a:cxn ang="0">
                <a:pos x="csX120" y="csY120"/>
              </a:cxn>
              <a:cxn ang="0">
                <a:pos x="csX121" y="csY121"/>
              </a:cxn>
              <a:cxn ang="0">
                <a:pos x="csX122" y="csY122"/>
              </a:cxn>
              <a:cxn ang="0">
                <a:pos x="csX123" y="csY123"/>
              </a:cxn>
              <a:cxn ang="0">
                <a:pos x="csX124" y="csY124"/>
              </a:cxn>
              <a:cxn ang="0">
                <a:pos x="csX125" y="csY125"/>
              </a:cxn>
              <a:cxn ang="0">
                <a:pos x="csX126" y="csY126"/>
              </a:cxn>
              <a:cxn ang="0">
                <a:pos x="csX127" y="csY127"/>
              </a:cxn>
              <a:cxn ang="0">
                <a:pos x="csX128" y="csY128"/>
              </a:cxn>
              <a:cxn ang="0">
                <a:pos x="csX129" y="csY129"/>
              </a:cxn>
              <a:cxn ang="0">
                <a:pos x="csX130" y="csY130"/>
              </a:cxn>
              <a:cxn ang="0">
                <a:pos x="csX131" y="csY131"/>
              </a:cxn>
              <a:cxn ang="0">
                <a:pos x="csX132" y="csY132"/>
              </a:cxn>
              <a:cxn ang="0">
                <a:pos x="csX133" y="csY133"/>
              </a:cxn>
              <a:cxn ang="0">
                <a:pos x="csX134" y="csY134"/>
              </a:cxn>
              <a:cxn ang="0">
                <a:pos x="csX135" y="csY135"/>
              </a:cxn>
              <a:cxn ang="0">
                <a:pos x="csX136" y="csY136"/>
              </a:cxn>
              <a:cxn ang="0">
                <a:pos x="csX137" y="csY137"/>
              </a:cxn>
              <a:cxn ang="0">
                <a:pos x="csX138" y="csY138"/>
              </a:cxn>
              <a:cxn ang="0">
                <a:pos x="csX139" y="csY139"/>
              </a:cxn>
              <a:cxn ang="0">
                <a:pos x="csX140" y="csY140"/>
              </a:cxn>
              <a:cxn ang="0">
                <a:pos x="csX141" y="csY141"/>
              </a:cxn>
              <a:cxn ang="0">
                <a:pos x="csX142" y="csY142"/>
              </a:cxn>
              <a:cxn ang="0">
                <a:pos x="csX143" y="csY143"/>
              </a:cxn>
              <a:cxn ang="0">
                <a:pos x="csX144" y="csY144"/>
              </a:cxn>
              <a:cxn ang="0">
                <a:pos x="csX145" y="csY145"/>
              </a:cxn>
              <a:cxn ang="0">
                <a:pos x="csX146" y="csY146"/>
              </a:cxn>
              <a:cxn ang="0">
                <a:pos x="csX147" y="csY147"/>
              </a:cxn>
              <a:cxn ang="0">
                <a:pos x="csX148" y="csY148"/>
              </a:cxn>
              <a:cxn ang="0">
                <a:pos x="csX149" y="csY149"/>
              </a:cxn>
              <a:cxn ang="0">
                <a:pos x="csX150" y="csY150"/>
              </a:cxn>
              <a:cxn ang="0">
                <a:pos x="csX151" y="csY151"/>
              </a:cxn>
              <a:cxn ang="0">
                <a:pos x="csX152" y="csY152"/>
              </a:cxn>
              <a:cxn ang="0">
                <a:pos x="csX153" y="csY153"/>
              </a:cxn>
              <a:cxn ang="0">
                <a:pos x="csX154" y="csY154"/>
              </a:cxn>
              <a:cxn ang="0">
                <a:pos x="csX155" y="csY155"/>
              </a:cxn>
              <a:cxn ang="0">
                <a:pos x="csX156" y="csY156"/>
              </a:cxn>
              <a:cxn ang="0">
                <a:pos x="csX157" y="csY157"/>
              </a:cxn>
              <a:cxn ang="0">
                <a:pos x="csX158" y="csY158"/>
              </a:cxn>
              <a:cxn ang="0">
                <a:pos x="csX159" y="csY159"/>
              </a:cxn>
              <a:cxn ang="0">
                <a:pos x="csX160" y="csY160"/>
              </a:cxn>
              <a:cxn ang="0">
                <a:pos x="csX161" y="csY161"/>
              </a:cxn>
              <a:cxn ang="0">
                <a:pos x="csX162" y="csY162"/>
              </a:cxn>
              <a:cxn ang="0">
                <a:pos x="csX163" y="csY163"/>
              </a:cxn>
              <a:cxn ang="0">
                <a:pos x="csX164" y="csY164"/>
              </a:cxn>
              <a:cxn ang="0">
                <a:pos x="csX165" y="csY165"/>
              </a:cxn>
              <a:cxn ang="0">
                <a:pos x="csX166" y="csY166"/>
              </a:cxn>
              <a:cxn ang="0">
                <a:pos x="csX167" y="csY167"/>
              </a:cxn>
              <a:cxn ang="0">
                <a:pos x="csX168" y="csY168"/>
              </a:cxn>
              <a:cxn ang="0">
                <a:pos x="csX169" y="csY169"/>
              </a:cxn>
              <a:cxn ang="0">
                <a:pos x="csX170" y="csY170"/>
              </a:cxn>
              <a:cxn ang="0">
                <a:pos x="csX171" y="csY171"/>
              </a:cxn>
              <a:cxn ang="0">
                <a:pos x="csX172" y="csY172"/>
              </a:cxn>
              <a:cxn ang="0">
                <a:pos x="csX173" y="csY173"/>
              </a:cxn>
              <a:cxn ang="0">
                <a:pos x="csX174" y="csY174"/>
              </a:cxn>
              <a:cxn ang="0">
                <a:pos x="csX175" y="csY175"/>
              </a:cxn>
              <a:cxn ang="0">
                <a:pos x="csX176" y="csY176"/>
              </a:cxn>
              <a:cxn ang="0">
                <a:pos x="csX177" y="csY177"/>
              </a:cxn>
              <a:cxn ang="0">
                <a:pos x="csX178" y="csY178"/>
              </a:cxn>
              <a:cxn ang="0">
                <a:pos x="csX179" y="csY179"/>
              </a:cxn>
              <a:cxn ang="0">
                <a:pos x="csX180" y="csY180"/>
              </a:cxn>
              <a:cxn ang="0">
                <a:pos x="csX181" y="csY181"/>
              </a:cxn>
              <a:cxn ang="0">
                <a:pos x="csX182" y="csY182"/>
              </a:cxn>
              <a:cxn ang="0">
                <a:pos x="csX183" y="csY183"/>
              </a:cxn>
              <a:cxn ang="0">
                <a:pos x="csX184" y="csY184"/>
              </a:cxn>
              <a:cxn ang="0">
                <a:pos x="csX185" y="csY185"/>
              </a:cxn>
              <a:cxn ang="0">
                <a:pos x="csX186" y="csY186"/>
              </a:cxn>
              <a:cxn ang="0">
                <a:pos x="csX187" y="csY187"/>
              </a:cxn>
              <a:cxn ang="0">
                <a:pos x="csX188" y="csY188"/>
              </a:cxn>
              <a:cxn ang="0">
                <a:pos x="csX189" y="csY189"/>
              </a:cxn>
              <a:cxn ang="0">
                <a:pos x="csX190" y="csY190"/>
              </a:cxn>
              <a:cxn ang="0">
                <a:pos x="csX191" y="csY191"/>
              </a:cxn>
              <a:cxn ang="0">
                <a:pos x="csX192" y="csY192"/>
              </a:cxn>
              <a:cxn ang="0">
                <a:pos x="csX193" y="csY193"/>
              </a:cxn>
              <a:cxn ang="0">
                <a:pos x="csX194" y="csY194"/>
              </a:cxn>
              <a:cxn ang="0">
                <a:pos x="csX195" y="csY195"/>
              </a:cxn>
              <a:cxn ang="0">
                <a:pos x="csX196" y="csY196"/>
              </a:cxn>
              <a:cxn ang="0">
                <a:pos x="csX197" y="csY197"/>
              </a:cxn>
              <a:cxn ang="0">
                <a:pos x="csX198" y="csY198"/>
              </a:cxn>
              <a:cxn ang="0">
                <a:pos x="csX199" y="csY199"/>
              </a:cxn>
              <a:cxn ang="0">
                <a:pos x="csX200" y="csY200"/>
              </a:cxn>
              <a:cxn ang="0">
                <a:pos x="csX201" y="csY201"/>
              </a:cxn>
              <a:cxn ang="0">
                <a:pos x="csX202" y="csY202"/>
              </a:cxn>
              <a:cxn ang="0">
                <a:pos x="csX203" y="csY203"/>
              </a:cxn>
              <a:cxn ang="0">
                <a:pos x="csX204" y="csY204"/>
              </a:cxn>
              <a:cxn ang="0">
                <a:pos x="csX205" y="csY205"/>
              </a:cxn>
              <a:cxn ang="0">
                <a:pos x="csX206" y="csY206"/>
              </a:cxn>
              <a:cxn ang="0">
                <a:pos x="csX207" y="csY207"/>
              </a:cxn>
              <a:cxn ang="0">
                <a:pos x="csX208" y="csY208"/>
              </a:cxn>
              <a:cxn ang="0">
                <a:pos x="csX209" y="csY209"/>
              </a:cxn>
              <a:cxn ang="0">
                <a:pos x="csX210" y="csY210"/>
              </a:cxn>
              <a:cxn ang="0">
                <a:pos x="csX211" y="csY211"/>
              </a:cxn>
              <a:cxn ang="0">
                <a:pos x="csX212" y="csY212"/>
              </a:cxn>
              <a:cxn ang="0">
                <a:pos x="csX213" y="csY213"/>
              </a:cxn>
              <a:cxn ang="0">
                <a:pos x="csX214" y="csY214"/>
              </a:cxn>
              <a:cxn ang="0">
                <a:pos x="csX215" y="csY215"/>
              </a:cxn>
              <a:cxn ang="0">
                <a:pos x="csX216" y="csY216"/>
              </a:cxn>
              <a:cxn ang="0">
                <a:pos x="csX217" y="csY217"/>
              </a:cxn>
              <a:cxn ang="0">
                <a:pos x="csX218" y="csY218"/>
              </a:cxn>
              <a:cxn ang="0">
                <a:pos x="csX219" y="csY219"/>
              </a:cxn>
              <a:cxn ang="0">
                <a:pos x="csX220" y="csY220"/>
              </a:cxn>
              <a:cxn ang="0">
                <a:pos x="csX221" y="csY221"/>
              </a:cxn>
            </a:cxnLst>
            <a:rect l="l" t="t" r="r" b="b"/>
            <a:pathLst>
              <a:path w="4181061" h="2710069">
                <a:moveTo>
                  <a:pt x="0" y="457200"/>
                </a:moveTo>
                <a:lnTo>
                  <a:pt x="0" y="457200"/>
                </a:lnTo>
                <a:cubicBezTo>
                  <a:pt x="22087" y="454991"/>
                  <a:pt x="44259" y="453508"/>
                  <a:pt x="66261" y="450574"/>
                </a:cubicBezTo>
                <a:cubicBezTo>
                  <a:pt x="77424" y="449086"/>
                  <a:pt x="88140" y="444448"/>
                  <a:pt x="99391" y="443948"/>
                </a:cubicBezTo>
                <a:lnTo>
                  <a:pt x="662609" y="424069"/>
                </a:lnTo>
                <a:cubicBezTo>
                  <a:pt x="693531" y="417443"/>
                  <a:pt x="724838" y="412412"/>
                  <a:pt x="755374" y="404191"/>
                </a:cubicBezTo>
                <a:cubicBezTo>
                  <a:pt x="782351" y="396928"/>
                  <a:pt x="808264" y="386158"/>
                  <a:pt x="834887" y="377687"/>
                </a:cubicBezTo>
                <a:cubicBezTo>
                  <a:pt x="856861" y="370695"/>
                  <a:pt x="878848" y="363678"/>
                  <a:pt x="901148" y="357809"/>
                </a:cubicBezTo>
                <a:cubicBezTo>
                  <a:pt x="990228" y="334366"/>
                  <a:pt x="930594" y="355074"/>
                  <a:pt x="1013791" y="331304"/>
                </a:cubicBezTo>
                <a:cubicBezTo>
                  <a:pt x="1027223" y="327466"/>
                  <a:pt x="1040168" y="322066"/>
                  <a:pt x="1053548" y="318052"/>
                </a:cubicBezTo>
                <a:cubicBezTo>
                  <a:pt x="1061007" y="315814"/>
                  <a:pt x="1091217" y="309641"/>
                  <a:pt x="1099930" y="304800"/>
                </a:cubicBezTo>
                <a:cubicBezTo>
                  <a:pt x="1152961" y="275338"/>
                  <a:pt x="1128399" y="286392"/>
                  <a:pt x="1166191" y="245165"/>
                </a:cubicBezTo>
                <a:cubicBezTo>
                  <a:pt x="1180966" y="229047"/>
                  <a:pt x="1197113" y="214243"/>
                  <a:pt x="1212574" y="198782"/>
                </a:cubicBezTo>
                <a:cubicBezTo>
                  <a:pt x="1236452" y="174904"/>
                  <a:pt x="1243614" y="165791"/>
                  <a:pt x="1272209" y="145774"/>
                </a:cubicBezTo>
                <a:cubicBezTo>
                  <a:pt x="1307079" y="121365"/>
                  <a:pt x="1301193" y="129210"/>
                  <a:pt x="1338470" y="112643"/>
                </a:cubicBezTo>
                <a:cubicBezTo>
                  <a:pt x="1347496" y="108631"/>
                  <a:pt x="1355948" y="103403"/>
                  <a:pt x="1364974" y="99391"/>
                </a:cubicBezTo>
                <a:cubicBezTo>
                  <a:pt x="1375843" y="94560"/>
                  <a:pt x="1387235" y="90970"/>
                  <a:pt x="1398104" y="86139"/>
                </a:cubicBezTo>
                <a:cubicBezTo>
                  <a:pt x="1407130" y="82127"/>
                  <a:pt x="1416033" y="77788"/>
                  <a:pt x="1424609" y="72887"/>
                </a:cubicBezTo>
                <a:cubicBezTo>
                  <a:pt x="1431523" y="68936"/>
                  <a:pt x="1437167" y="62772"/>
                  <a:pt x="1444487" y="59635"/>
                </a:cubicBezTo>
                <a:cubicBezTo>
                  <a:pt x="1452857" y="56048"/>
                  <a:pt x="1462235" y="55511"/>
                  <a:pt x="1470991" y="53009"/>
                </a:cubicBezTo>
                <a:cubicBezTo>
                  <a:pt x="1477707" y="51090"/>
                  <a:pt x="1484021" y="47752"/>
                  <a:pt x="1490870" y="46382"/>
                </a:cubicBezTo>
                <a:cubicBezTo>
                  <a:pt x="1514504" y="41655"/>
                  <a:pt x="1576218" y="35426"/>
                  <a:pt x="1596887" y="33130"/>
                </a:cubicBezTo>
                <a:cubicBezTo>
                  <a:pt x="1656672" y="18184"/>
                  <a:pt x="1632617" y="25638"/>
                  <a:pt x="1669774" y="13252"/>
                </a:cubicBezTo>
                <a:cubicBezTo>
                  <a:pt x="1683026" y="17669"/>
                  <a:pt x="1697319" y="19720"/>
                  <a:pt x="1709530" y="26504"/>
                </a:cubicBezTo>
                <a:cubicBezTo>
                  <a:pt x="1723286" y="34146"/>
                  <a:pt x="1740205" y="62508"/>
                  <a:pt x="1749287" y="72887"/>
                </a:cubicBezTo>
                <a:cubicBezTo>
                  <a:pt x="1757514" y="82290"/>
                  <a:pt x="1768120" y="89529"/>
                  <a:pt x="1775791" y="99391"/>
                </a:cubicBezTo>
                <a:cubicBezTo>
                  <a:pt x="1783698" y="109557"/>
                  <a:pt x="1786563" y="123415"/>
                  <a:pt x="1795670" y="132522"/>
                </a:cubicBezTo>
                <a:cubicBezTo>
                  <a:pt x="1833756" y="170608"/>
                  <a:pt x="1846535" y="176919"/>
                  <a:pt x="1888435" y="192156"/>
                </a:cubicBezTo>
                <a:cubicBezTo>
                  <a:pt x="1901563" y="196930"/>
                  <a:pt x="1914412" y="203112"/>
                  <a:pt x="1928191" y="205409"/>
                </a:cubicBezTo>
                <a:cubicBezTo>
                  <a:pt x="1954425" y="209782"/>
                  <a:pt x="1981200" y="209826"/>
                  <a:pt x="2007704" y="212035"/>
                </a:cubicBezTo>
                <a:cubicBezTo>
                  <a:pt x="2069548" y="209826"/>
                  <a:pt x="2131591" y="210848"/>
                  <a:pt x="2193235" y="205409"/>
                </a:cubicBezTo>
                <a:cubicBezTo>
                  <a:pt x="2207150" y="204181"/>
                  <a:pt x="2219380" y="195297"/>
                  <a:pt x="2232991" y="192156"/>
                </a:cubicBezTo>
                <a:cubicBezTo>
                  <a:pt x="2248209" y="188644"/>
                  <a:pt x="2263969" y="188098"/>
                  <a:pt x="2279374" y="185530"/>
                </a:cubicBezTo>
                <a:cubicBezTo>
                  <a:pt x="2366961" y="170932"/>
                  <a:pt x="2236704" y="183957"/>
                  <a:pt x="2411896" y="172278"/>
                </a:cubicBezTo>
                <a:cubicBezTo>
                  <a:pt x="2429565" y="167861"/>
                  <a:pt x="2447333" y="163818"/>
                  <a:pt x="2464904" y="159026"/>
                </a:cubicBezTo>
                <a:cubicBezTo>
                  <a:pt x="2471643" y="157188"/>
                  <a:pt x="2478677" y="155792"/>
                  <a:pt x="2484783" y="152400"/>
                </a:cubicBezTo>
                <a:cubicBezTo>
                  <a:pt x="2498706" y="144665"/>
                  <a:pt x="2511287" y="134730"/>
                  <a:pt x="2524539" y="125895"/>
                </a:cubicBezTo>
                <a:cubicBezTo>
                  <a:pt x="2531165" y="121478"/>
                  <a:pt x="2537023" y="115600"/>
                  <a:pt x="2544417" y="112643"/>
                </a:cubicBezTo>
                <a:cubicBezTo>
                  <a:pt x="2555461" y="108226"/>
                  <a:pt x="2566264" y="103152"/>
                  <a:pt x="2577548" y="99391"/>
                </a:cubicBezTo>
                <a:cubicBezTo>
                  <a:pt x="2595683" y="93346"/>
                  <a:pt x="2669872" y="79601"/>
                  <a:pt x="2670313" y="79513"/>
                </a:cubicBezTo>
                <a:cubicBezTo>
                  <a:pt x="2716620" y="70252"/>
                  <a:pt x="2692331" y="74739"/>
                  <a:pt x="2743200" y="66261"/>
                </a:cubicBezTo>
                <a:cubicBezTo>
                  <a:pt x="2765287" y="57426"/>
                  <a:pt x="2786134" y="44421"/>
                  <a:pt x="2809461" y="39756"/>
                </a:cubicBezTo>
                <a:cubicBezTo>
                  <a:pt x="2878882" y="25872"/>
                  <a:pt x="2803883" y="42296"/>
                  <a:pt x="2882348" y="19878"/>
                </a:cubicBezTo>
                <a:cubicBezTo>
                  <a:pt x="2986964" y="-10012"/>
                  <a:pt x="2900887" y="18116"/>
                  <a:pt x="2955235" y="0"/>
                </a:cubicBezTo>
                <a:cubicBezTo>
                  <a:pt x="2990574" y="2209"/>
                  <a:pt x="3027040" y="-2497"/>
                  <a:pt x="3061252" y="6626"/>
                </a:cubicBezTo>
                <a:cubicBezTo>
                  <a:pt x="3094656" y="15534"/>
                  <a:pt x="3123095" y="37548"/>
                  <a:pt x="3154017" y="53009"/>
                </a:cubicBezTo>
                <a:cubicBezTo>
                  <a:pt x="3167269" y="59635"/>
                  <a:pt x="3181069" y="65264"/>
                  <a:pt x="3193774" y="72887"/>
                </a:cubicBezTo>
                <a:cubicBezTo>
                  <a:pt x="3204817" y="79513"/>
                  <a:pt x="3215385" y="87006"/>
                  <a:pt x="3226904" y="92765"/>
                </a:cubicBezTo>
                <a:cubicBezTo>
                  <a:pt x="3241949" y="100288"/>
                  <a:pt x="3258100" y="105411"/>
                  <a:pt x="3273287" y="112643"/>
                </a:cubicBezTo>
                <a:cubicBezTo>
                  <a:pt x="3304500" y="127506"/>
                  <a:pt x="3335130" y="143565"/>
                  <a:pt x="3366052" y="159026"/>
                </a:cubicBezTo>
                <a:cubicBezTo>
                  <a:pt x="3383722" y="167861"/>
                  <a:pt x="3402121" y="175366"/>
                  <a:pt x="3419061" y="185530"/>
                </a:cubicBezTo>
                <a:cubicBezTo>
                  <a:pt x="3430104" y="192156"/>
                  <a:pt x="3440467" y="200080"/>
                  <a:pt x="3452191" y="205409"/>
                </a:cubicBezTo>
                <a:cubicBezTo>
                  <a:pt x="3464908" y="211190"/>
                  <a:pt x="3478820" y="213887"/>
                  <a:pt x="3491948" y="218661"/>
                </a:cubicBezTo>
                <a:cubicBezTo>
                  <a:pt x="3503126" y="222726"/>
                  <a:pt x="3513710" y="228415"/>
                  <a:pt x="3525078" y="231913"/>
                </a:cubicBezTo>
                <a:cubicBezTo>
                  <a:pt x="3569382" y="245545"/>
                  <a:pt x="3580514" y="245512"/>
                  <a:pt x="3624470" y="251791"/>
                </a:cubicBezTo>
                <a:cubicBezTo>
                  <a:pt x="3637722" y="256208"/>
                  <a:pt x="3653620" y="255952"/>
                  <a:pt x="3664226" y="265043"/>
                </a:cubicBezTo>
                <a:cubicBezTo>
                  <a:pt x="3671140" y="270970"/>
                  <a:pt x="3671387" y="282457"/>
                  <a:pt x="3670852" y="291548"/>
                </a:cubicBezTo>
                <a:cubicBezTo>
                  <a:pt x="3668997" y="323079"/>
                  <a:pt x="3666206" y="373590"/>
                  <a:pt x="3644348" y="404191"/>
                </a:cubicBezTo>
                <a:cubicBezTo>
                  <a:pt x="3638901" y="411816"/>
                  <a:pt x="3630568" y="416954"/>
                  <a:pt x="3624470" y="424069"/>
                </a:cubicBezTo>
                <a:cubicBezTo>
                  <a:pt x="3617283" y="432454"/>
                  <a:pt x="3612976" y="443387"/>
                  <a:pt x="3604591" y="450574"/>
                </a:cubicBezTo>
                <a:cubicBezTo>
                  <a:pt x="3597091" y="457002"/>
                  <a:pt x="3586125" y="458085"/>
                  <a:pt x="3578087" y="463826"/>
                </a:cubicBezTo>
                <a:cubicBezTo>
                  <a:pt x="3570462" y="469273"/>
                  <a:pt x="3565834" y="478258"/>
                  <a:pt x="3558209" y="483704"/>
                </a:cubicBezTo>
                <a:cubicBezTo>
                  <a:pt x="3535392" y="500001"/>
                  <a:pt x="3511006" y="498051"/>
                  <a:pt x="3491948" y="523461"/>
                </a:cubicBezTo>
                <a:cubicBezTo>
                  <a:pt x="3472925" y="548825"/>
                  <a:pt x="3470943" y="548176"/>
                  <a:pt x="3458817" y="576469"/>
                </a:cubicBezTo>
                <a:cubicBezTo>
                  <a:pt x="3456066" y="582889"/>
                  <a:pt x="3454110" y="589632"/>
                  <a:pt x="3452191" y="596348"/>
                </a:cubicBezTo>
                <a:cubicBezTo>
                  <a:pt x="3445607" y="619394"/>
                  <a:pt x="3442193" y="638200"/>
                  <a:pt x="3438939" y="662609"/>
                </a:cubicBezTo>
                <a:cubicBezTo>
                  <a:pt x="3436296" y="682434"/>
                  <a:pt x="3434794" y="702397"/>
                  <a:pt x="3432313" y="722243"/>
                </a:cubicBezTo>
                <a:cubicBezTo>
                  <a:pt x="3430376" y="737740"/>
                  <a:pt x="3427896" y="753165"/>
                  <a:pt x="3425687" y="768626"/>
                </a:cubicBezTo>
                <a:cubicBezTo>
                  <a:pt x="3427896" y="784087"/>
                  <a:pt x="3429250" y="799694"/>
                  <a:pt x="3432313" y="815009"/>
                </a:cubicBezTo>
                <a:cubicBezTo>
                  <a:pt x="3433683" y="821858"/>
                  <a:pt x="3438939" y="827903"/>
                  <a:pt x="3438939" y="834887"/>
                </a:cubicBezTo>
                <a:cubicBezTo>
                  <a:pt x="3438939" y="881322"/>
                  <a:pt x="3437441" y="927884"/>
                  <a:pt x="3432313" y="974035"/>
                </a:cubicBezTo>
                <a:cubicBezTo>
                  <a:pt x="3430770" y="987918"/>
                  <a:pt x="3423478" y="1000539"/>
                  <a:pt x="3419061" y="1013791"/>
                </a:cubicBezTo>
                <a:cubicBezTo>
                  <a:pt x="3414644" y="1027043"/>
                  <a:pt x="3409197" y="1039996"/>
                  <a:pt x="3405809" y="1053548"/>
                </a:cubicBezTo>
                <a:cubicBezTo>
                  <a:pt x="3401392" y="1071217"/>
                  <a:pt x="3398317" y="1089278"/>
                  <a:pt x="3392557" y="1106556"/>
                </a:cubicBezTo>
                <a:cubicBezTo>
                  <a:pt x="3385602" y="1127418"/>
                  <a:pt x="3384296" y="1129640"/>
                  <a:pt x="3379304" y="1152939"/>
                </a:cubicBezTo>
                <a:cubicBezTo>
                  <a:pt x="3374585" y="1174963"/>
                  <a:pt x="3366052" y="1219200"/>
                  <a:pt x="3366052" y="1219200"/>
                </a:cubicBezTo>
                <a:cubicBezTo>
                  <a:pt x="3385784" y="1298127"/>
                  <a:pt x="3362192" y="1239774"/>
                  <a:pt x="3531704" y="1252330"/>
                </a:cubicBezTo>
                <a:cubicBezTo>
                  <a:pt x="3538670" y="1252846"/>
                  <a:pt x="3544867" y="1257037"/>
                  <a:pt x="3551583" y="1258956"/>
                </a:cubicBezTo>
                <a:cubicBezTo>
                  <a:pt x="3560339" y="1261458"/>
                  <a:pt x="3569252" y="1263373"/>
                  <a:pt x="3578087" y="1265582"/>
                </a:cubicBezTo>
                <a:lnTo>
                  <a:pt x="3617843" y="1292087"/>
                </a:lnTo>
                <a:cubicBezTo>
                  <a:pt x="3643675" y="1309308"/>
                  <a:pt x="3654779" y="1314830"/>
                  <a:pt x="3677478" y="1345095"/>
                </a:cubicBezTo>
                <a:cubicBezTo>
                  <a:pt x="3690618" y="1362614"/>
                  <a:pt x="3699536" y="1373484"/>
                  <a:pt x="3710609" y="1391478"/>
                </a:cubicBezTo>
                <a:cubicBezTo>
                  <a:pt x="3758158" y="1468746"/>
                  <a:pt x="3731070" y="1438444"/>
                  <a:pt x="3770243" y="1477617"/>
                </a:cubicBezTo>
                <a:cubicBezTo>
                  <a:pt x="3774661" y="1488661"/>
                  <a:pt x="3778177" y="1500109"/>
                  <a:pt x="3783496" y="1510748"/>
                </a:cubicBezTo>
                <a:cubicBezTo>
                  <a:pt x="3787057" y="1517871"/>
                  <a:pt x="3793187" y="1523503"/>
                  <a:pt x="3796748" y="1530626"/>
                </a:cubicBezTo>
                <a:cubicBezTo>
                  <a:pt x="3824181" y="1585492"/>
                  <a:pt x="3778648" y="1513414"/>
                  <a:pt x="3816626" y="1570382"/>
                </a:cubicBezTo>
                <a:cubicBezTo>
                  <a:pt x="3818835" y="1577008"/>
                  <a:pt x="3820501" y="1583841"/>
                  <a:pt x="3823252" y="1590261"/>
                </a:cubicBezTo>
                <a:cubicBezTo>
                  <a:pt x="3833340" y="1613801"/>
                  <a:pt x="3836447" y="1616679"/>
                  <a:pt x="3849757" y="1636643"/>
                </a:cubicBezTo>
                <a:cubicBezTo>
                  <a:pt x="3863366" y="1677471"/>
                  <a:pt x="3847802" y="1633901"/>
                  <a:pt x="3869635" y="1683026"/>
                </a:cubicBezTo>
                <a:cubicBezTo>
                  <a:pt x="3874466" y="1693895"/>
                  <a:pt x="3878056" y="1705287"/>
                  <a:pt x="3882887" y="1716156"/>
                </a:cubicBezTo>
                <a:cubicBezTo>
                  <a:pt x="3893722" y="1740536"/>
                  <a:pt x="3896933" y="1739210"/>
                  <a:pt x="3902765" y="1762539"/>
                </a:cubicBezTo>
                <a:cubicBezTo>
                  <a:pt x="3905496" y="1773465"/>
                  <a:pt x="3906859" y="1784695"/>
                  <a:pt x="3909391" y="1795669"/>
                </a:cubicBezTo>
                <a:cubicBezTo>
                  <a:pt x="3913486" y="1813416"/>
                  <a:pt x="3918225" y="1831008"/>
                  <a:pt x="3922643" y="1848678"/>
                </a:cubicBezTo>
                <a:cubicBezTo>
                  <a:pt x="3924852" y="1857513"/>
                  <a:pt x="3926390" y="1866543"/>
                  <a:pt x="3929270" y="1875182"/>
                </a:cubicBezTo>
                <a:cubicBezTo>
                  <a:pt x="3935456" y="1893740"/>
                  <a:pt x="3946553" y="1929627"/>
                  <a:pt x="3955774" y="1948069"/>
                </a:cubicBezTo>
                <a:cubicBezTo>
                  <a:pt x="3959335" y="1955192"/>
                  <a:pt x="3965465" y="1960825"/>
                  <a:pt x="3969026" y="1967948"/>
                </a:cubicBezTo>
                <a:cubicBezTo>
                  <a:pt x="3974345" y="1978586"/>
                  <a:pt x="3976959" y="1990440"/>
                  <a:pt x="3982278" y="2001078"/>
                </a:cubicBezTo>
                <a:cubicBezTo>
                  <a:pt x="3985839" y="2008201"/>
                  <a:pt x="3991969" y="2013833"/>
                  <a:pt x="3995530" y="2020956"/>
                </a:cubicBezTo>
                <a:cubicBezTo>
                  <a:pt x="3998654" y="2027203"/>
                  <a:pt x="3998765" y="2034729"/>
                  <a:pt x="4002157" y="2040835"/>
                </a:cubicBezTo>
                <a:cubicBezTo>
                  <a:pt x="4025219" y="2082346"/>
                  <a:pt x="4033683" y="2085614"/>
                  <a:pt x="4068417" y="2120348"/>
                </a:cubicBezTo>
                <a:lnTo>
                  <a:pt x="4101548" y="2153478"/>
                </a:lnTo>
                <a:cubicBezTo>
                  <a:pt x="4105965" y="2160104"/>
                  <a:pt x="4110849" y="2166442"/>
                  <a:pt x="4114800" y="2173356"/>
                </a:cubicBezTo>
                <a:cubicBezTo>
                  <a:pt x="4119701" y="2181932"/>
                  <a:pt x="4122125" y="2191959"/>
                  <a:pt x="4128052" y="2199861"/>
                </a:cubicBezTo>
                <a:cubicBezTo>
                  <a:pt x="4135549" y="2209856"/>
                  <a:pt x="4146426" y="2216879"/>
                  <a:pt x="4154557" y="2226365"/>
                </a:cubicBezTo>
                <a:cubicBezTo>
                  <a:pt x="4159740" y="2232411"/>
                  <a:pt x="4163392" y="2239617"/>
                  <a:pt x="4167809" y="2246243"/>
                </a:cubicBezTo>
                <a:cubicBezTo>
                  <a:pt x="4170018" y="2255078"/>
                  <a:pt x="4171933" y="2263991"/>
                  <a:pt x="4174435" y="2272748"/>
                </a:cubicBezTo>
                <a:cubicBezTo>
                  <a:pt x="4176354" y="2279464"/>
                  <a:pt x="4181061" y="2285642"/>
                  <a:pt x="4181061" y="2292626"/>
                </a:cubicBezTo>
                <a:cubicBezTo>
                  <a:pt x="4181061" y="2319222"/>
                  <a:pt x="4179336" y="2345998"/>
                  <a:pt x="4174435" y="2372139"/>
                </a:cubicBezTo>
                <a:cubicBezTo>
                  <a:pt x="4172615" y="2381847"/>
                  <a:pt x="4166084" y="2390067"/>
                  <a:pt x="4161183" y="2398643"/>
                </a:cubicBezTo>
                <a:cubicBezTo>
                  <a:pt x="4149507" y="2419075"/>
                  <a:pt x="4143619" y="2425718"/>
                  <a:pt x="4121426" y="2438400"/>
                </a:cubicBezTo>
                <a:cubicBezTo>
                  <a:pt x="4115362" y="2441865"/>
                  <a:pt x="4107795" y="2441902"/>
                  <a:pt x="4101548" y="2445026"/>
                </a:cubicBezTo>
                <a:cubicBezTo>
                  <a:pt x="4094425" y="2448587"/>
                  <a:pt x="4088793" y="2454717"/>
                  <a:pt x="4081670" y="2458278"/>
                </a:cubicBezTo>
                <a:cubicBezTo>
                  <a:pt x="4075423" y="2461402"/>
                  <a:pt x="4068211" y="2462153"/>
                  <a:pt x="4061791" y="2464904"/>
                </a:cubicBezTo>
                <a:cubicBezTo>
                  <a:pt x="4052712" y="2468795"/>
                  <a:pt x="4044313" y="2474144"/>
                  <a:pt x="4035287" y="2478156"/>
                </a:cubicBezTo>
                <a:cubicBezTo>
                  <a:pt x="4024418" y="2482987"/>
                  <a:pt x="4013026" y="2486578"/>
                  <a:pt x="4002157" y="2491409"/>
                </a:cubicBezTo>
                <a:cubicBezTo>
                  <a:pt x="3993131" y="2495421"/>
                  <a:pt x="3984731" y="2500770"/>
                  <a:pt x="3975652" y="2504661"/>
                </a:cubicBezTo>
                <a:cubicBezTo>
                  <a:pt x="3969232" y="2507412"/>
                  <a:pt x="3962194" y="2508536"/>
                  <a:pt x="3955774" y="2511287"/>
                </a:cubicBezTo>
                <a:cubicBezTo>
                  <a:pt x="3933595" y="2520792"/>
                  <a:pt x="3917081" y="2531852"/>
                  <a:pt x="3896139" y="2544417"/>
                </a:cubicBezTo>
                <a:cubicBezTo>
                  <a:pt x="3886953" y="2556665"/>
                  <a:pt x="3870227" y="2581571"/>
                  <a:pt x="3856383" y="2590800"/>
                </a:cubicBezTo>
                <a:cubicBezTo>
                  <a:pt x="3851132" y="2594301"/>
                  <a:pt x="3812945" y="2603561"/>
                  <a:pt x="3810000" y="2604052"/>
                </a:cubicBezTo>
                <a:cubicBezTo>
                  <a:pt x="3776803" y="2609585"/>
                  <a:pt x="3645805" y="2627614"/>
                  <a:pt x="3597965" y="2637182"/>
                </a:cubicBezTo>
                <a:cubicBezTo>
                  <a:pt x="3580105" y="2640754"/>
                  <a:pt x="3562236" y="2644676"/>
                  <a:pt x="3544957" y="2650435"/>
                </a:cubicBezTo>
                <a:lnTo>
                  <a:pt x="3505200" y="2663687"/>
                </a:lnTo>
                <a:cubicBezTo>
                  <a:pt x="3452191" y="2661478"/>
                  <a:pt x="3399094" y="2660841"/>
                  <a:pt x="3346174" y="2657061"/>
                </a:cubicBezTo>
                <a:cubicBezTo>
                  <a:pt x="3337091" y="2656412"/>
                  <a:pt x="3328685" y="2651723"/>
                  <a:pt x="3319670" y="2650435"/>
                </a:cubicBezTo>
                <a:cubicBezTo>
                  <a:pt x="3289922" y="2646185"/>
                  <a:pt x="3224638" y="2642326"/>
                  <a:pt x="3193774" y="2637182"/>
                </a:cubicBezTo>
                <a:cubicBezTo>
                  <a:pt x="3173688" y="2633834"/>
                  <a:pt x="3153894" y="2628869"/>
                  <a:pt x="3134139" y="2623930"/>
                </a:cubicBezTo>
                <a:cubicBezTo>
                  <a:pt x="3127363" y="2622236"/>
                  <a:pt x="3120619" y="2620194"/>
                  <a:pt x="3114261" y="2617304"/>
                </a:cubicBezTo>
                <a:cubicBezTo>
                  <a:pt x="3096276" y="2609129"/>
                  <a:pt x="3080417" y="2595591"/>
                  <a:pt x="3061252" y="2590800"/>
                </a:cubicBezTo>
                <a:lnTo>
                  <a:pt x="3034748" y="2584174"/>
                </a:lnTo>
                <a:cubicBezTo>
                  <a:pt x="2986191" y="2545328"/>
                  <a:pt x="3014267" y="2563994"/>
                  <a:pt x="2948609" y="2531165"/>
                </a:cubicBezTo>
                <a:lnTo>
                  <a:pt x="2948609" y="2531165"/>
                </a:lnTo>
                <a:cubicBezTo>
                  <a:pt x="2924261" y="2514934"/>
                  <a:pt x="2928019" y="2515467"/>
                  <a:pt x="2895600" y="2504661"/>
                </a:cubicBezTo>
                <a:cubicBezTo>
                  <a:pt x="2886961" y="2501781"/>
                  <a:pt x="2877852" y="2500537"/>
                  <a:pt x="2869096" y="2498035"/>
                </a:cubicBezTo>
                <a:cubicBezTo>
                  <a:pt x="2862380" y="2496116"/>
                  <a:pt x="2855933" y="2493328"/>
                  <a:pt x="2849217" y="2491409"/>
                </a:cubicBezTo>
                <a:cubicBezTo>
                  <a:pt x="2840461" y="2488907"/>
                  <a:pt x="2831436" y="2487399"/>
                  <a:pt x="2822713" y="2484782"/>
                </a:cubicBezTo>
                <a:cubicBezTo>
                  <a:pt x="2809333" y="2480768"/>
                  <a:pt x="2796655" y="2474269"/>
                  <a:pt x="2782957" y="2471530"/>
                </a:cubicBezTo>
                <a:cubicBezTo>
                  <a:pt x="2771913" y="2469321"/>
                  <a:pt x="2760820" y="2467347"/>
                  <a:pt x="2749826" y="2464904"/>
                </a:cubicBezTo>
                <a:cubicBezTo>
                  <a:pt x="2740936" y="2462929"/>
                  <a:pt x="2732305" y="2459775"/>
                  <a:pt x="2723322" y="2458278"/>
                </a:cubicBezTo>
                <a:cubicBezTo>
                  <a:pt x="2705757" y="2455351"/>
                  <a:pt x="2687983" y="2453861"/>
                  <a:pt x="2670313" y="2451652"/>
                </a:cubicBezTo>
                <a:cubicBezTo>
                  <a:pt x="2586383" y="2453861"/>
                  <a:pt x="2502278" y="2452435"/>
                  <a:pt x="2418522" y="2458278"/>
                </a:cubicBezTo>
                <a:cubicBezTo>
                  <a:pt x="2391876" y="2460137"/>
                  <a:pt x="2385996" y="2474540"/>
                  <a:pt x="2365513" y="2484782"/>
                </a:cubicBezTo>
                <a:cubicBezTo>
                  <a:pt x="2359266" y="2487906"/>
                  <a:pt x="2351882" y="2488285"/>
                  <a:pt x="2345635" y="2491409"/>
                </a:cubicBezTo>
                <a:cubicBezTo>
                  <a:pt x="2266049" y="2531204"/>
                  <a:pt x="2374151" y="2480926"/>
                  <a:pt x="2312504" y="2517913"/>
                </a:cubicBezTo>
                <a:cubicBezTo>
                  <a:pt x="2306515" y="2521506"/>
                  <a:pt x="2299046" y="2521788"/>
                  <a:pt x="2292626" y="2524539"/>
                </a:cubicBezTo>
                <a:cubicBezTo>
                  <a:pt x="2283547" y="2528430"/>
                  <a:pt x="2275293" y="2534123"/>
                  <a:pt x="2266122" y="2537791"/>
                </a:cubicBezTo>
                <a:cubicBezTo>
                  <a:pt x="2251717" y="2543553"/>
                  <a:pt x="2217758" y="2554415"/>
                  <a:pt x="2199861" y="2557669"/>
                </a:cubicBezTo>
                <a:cubicBezTo>
                  <a:pt x="2163686" y="2564246"/>
                  <a:pt x="2115362" y="2568346"/>
                  <a:pt x="2080591" y="2570922"/>
                </a:cubicBezTo>
                <a:cubicBezTo>
                  <a:pt x="2045280" y="2573538"/>
                  <a:pt x="2009913" y="2575339"/>
                  <a:pt x="1974574" y="2577548"/>
                </a:cubicBezTo>
                <a:cubicBezTo>
                  <a:pt x="1963530" y="2579757"/>
                  <a:pt x="1952534" y="2582217"/>
                  <a:pt x="1941443" y="2584174"/>
                </a:cubicBezTo>
                <a:cubicBezTo>
                  <a:pt x="1914982" y="2588844"/>
                  <a:pt x="1887998" y="2590909"/>
                  <a:pt x="1861930" y="2597426"/>
                </a:cubicBezTo>
                <a:lnTo>
                  <a:pt x="1782417" y="2617304"/>
                </a:lnTo>
                <a:cubicBezTo>
                  <a:pt x="1773582" y="2619513"/>
                  <a:pt x="1764896" y="2622433"/>
                  <a:pt x="1755913" y="2623930"/>
                </a:cubicBezTo>
                <a:lnTo>
                  <a:pt x="1716157" y="2630556"/>
                </a:lnTo>
                <a:cubicBezTo>
                  <a:pt x="1709531" y="2634974"/>
                  <a:pt x="1703555" y="2640574"/>
                  <a:pt x="1696278" y="2643809"/>
                </a:cubicBezTo>
                <a:cubicBezTo>
                  <a:pt x="1664778" y="2657809"/>
                  <a:pt x="1650102" y="2658131"/>
                  <a:pt x="1616765" y="2663687"/>
                </a:cubicBezTo>
                <a:lnTo>
                  <a:pt x="1557130" y="2683565"/>
                </a:lnTo>
                <a:cubicBezTo>
                  <a:pt x="1543878" y="2687982"/>
                  <a:pt x="1531235" y="2695084"/>
                  <a:pt x="1517374" y="2696817"/>
                </a:cubicBezTo>
                <a:cubicBezTo>
                  <a:pt x="1448868" y="2705380"/>
                  <a:pt x="1481993" y="2700925"/>
                  <a:pt x="1417983" y="2710069"/>
                </a:cubicBezTo>
                <a:lnTo>
                  <a:pt x="1073426" y="2696817"/>
                </a:lnTo>
                <a:lnTo>
                  <a:pt x="1007165" y="2683565"/>
                </a:lnTo>
                <a:cubicBezTo>
                  <a:pt x="940735" y="2656993"/>
                  <a:pt x="1004597" y="2680807"/>
                  <a:pt x="947530" y="2663687"/>
                </a:cubicBezTo>
                <a:cubicBezTo>
                  <a:pt x="934150" y="2659673"/>
                  <a:pt x="921738" y="2650802"/>
                  <a:pt x="907774" y="2650435"/>
                </a:cubicBezTo>
                <a:lnTo>
                  <a:pt x="655983" y="2643809"/>
                </a:lnTo>
                <a:cubicBezTo>
                  <a:pt x="581758" y="2594325"/>
                  <a:pt x="646372" y="2641155"/>
                  <a:pt x="589722" y="2590800"/>
                </a:cubicBezTo>
                <a:cubicBezTo>
                  <a:pt x="579152" y="2581404"/>
                  <a:pt x="566591" y="2574295"/>
                  <a:pt x="556591" y="2564295"/>
                </a:cubicBezTo>
                <a:cubicBezTo>
                  <a:pt x="550960" y="2558664"/>
                  <a:pt x="548522" y="2550463"/>
                  <a:pt x="543339" y="2544417"/>
                </a:cubicBezTo>
                <a:cubicBezTo>
                  <a:pt x="515592" y="2512045"/>
                  <a:pt x="520969" y="2528460"/>
                  <a:pt x="503583" y="2498035"/>
                </a:cubicBezTo>
                <a:cubicBezTo>
                  <a:pt x="494138" y="2481507"/>
                  <a:pt x="488552" y="2469429"/>
                  <a:pt x="483704" y="2451652"/>
                </a:cubicBezTo>
                <a:cubicBezTo>
                  <a:pt x="478912" y="2434080"/>
                  <a:pt x="470452" y="2398643"/>
                  <a:pt x="470452" y="2398643"/>
                </a:cubicBezTo>
                <a:cubicBezTo>
                  <a:pt x="468243" y="2358887"/>
                  <a:pt x="467601" y="2319012"/>
                  <a:pt x="463826" y="2279374"/>
                </a:cubicBezTo>
                <a:cubicBezTo>
                  <a:pt x="463164" y="2272421"/>
                  <a:pt x="459119" y="2266211"/>
                  <a:pt x="457200" y="2259495"/>
                </a:cubicBezTo>
                <a:cubicBezTo>
                  <a:pt x="454698" y="2250739"/>
                  <a:pt x="452783" y="2241826"/>
                  <a:pt x="450574" y="2232991"/>
                </a:cubicBezTo>
                <a:cubicBezTo>
                  <a:pt x="452069" y="2224023"/>
                  <a:pt x="458435" y="2179310"/>
                  <a:pt x="463826" y="2166730"/>
                </a:cubicBezTo>
                <a:cubicBezTo>
                  <a:pt x="466963" y="2159410"/>
                  <a:pt x="473265" y="2153843"/>
                  <a:pt x="477078" y="2146852"/>
                </a:cubicBezTo>
                <a:cubicBezTo>
                  <a:pt x="486538" y="2129509"/>
                  <a:pt x="494748" y="2111513"/>
                  <a:pt x="503583" y="2093843"/>
                </a:cubicBezTo>
                <a:cubicBezTo>
                  <a:pt x="510209" y="2080591"/>
                  <a:pt x="515242" y="2066415"/>
                  <a:pt x="523461" y="2054087"/>
                </a:cubicBezTo>
                <a:cubicBezTo>
                  <a:pt x="555747" y="2005658"/>
                  <a:pt x="516338" y="2066552"/>
                  <a:pt x="549965" y="2007704"/>
                </a:cubicBezTo>
                <a:cubicBezTo>
                  <a:pt x="587444" y="1942114"/>
                  <a:pt x="536401" y="2041454"/>
                  <a:pt x="576470" y="1961322"/>
                </a:cubicBezTo>
                <a:cubicBezTo>
                  <a:pt x="592586" y="1896855"/>
                  <a:pt x="568830" y="1983737"/>
                  <a:pt x="609600" y="1881809"/>
                </a:cubicBezTo>
                <a:cubicBezTo>
                  <a:pt x="614017" y="1870765"/>
                  <a:pt x="619091" y="1859962"/>
                  <a:pt x="622852" y="1848678"/>
                </a:cubicBezTo>
                <a:cubicBezTo>
                  <a:pt x="625732" y="1840039"/>
                  <a:pt x="626281" y="1830701"/>
                  <a:pt x="629478" y="1822174"/>
                </a:cubicBezTo>
                <a:cubicBezTo>
                  <a:pt x="632946" y="1812925"/>
                  <a:pt x="639061" y="1804840"/>
                  <a:pt x="642730" y="1795669"/>
                </a:cubicBezTo>
                <a:cubicBezTo>
                  <a:pt x="653487" y="1768776"/>
                  <a:pt x="656099" y="1755447"/>
                  <a:pt x="662609" y="1729409"/>
                </a:cubicBezTo>
                <a:cubicBezTo>
                  <a:pt x="660400" y="1711739"/>
                  <a:pt x="660669" y="1693580"/>
                  <a:pt x="655983" y="1676400"/>
                </a:cubicBezTo>
                <a:cubicBezTo>
                  <a:pt x="653888" y="1668717"/>
                  <a:pt x="646292" y="1663645"/>
                  <a:pt x="642730" y="1656522"/>
                </a:cubicBezTo>
                <a:cubicBezTo>
                  <a:pt x="639606" y="1650275"/>
                  <a:pt x="638611" y="1643162"/>
                  <a:pt x="636104" y="1636643"/>
                </a:cubicBezTo>
                <a:cubicBezTo>
                  <a:pt x="627565" y="1614440"/>
                  <a:pt x="617123" y="1592950"/>
                  <a:pt x="609600" y="1570382"/>
                </a:cubicBezTo>
                <a:cubicBezTo>
                  <a:pt x="607391" y="1563756"/>
                  <a:pt x="604893" y="1557220"/>
                  <a:pt x="602974" y="1550504"/>
                </a:cubicBezTo>
                <a:cubicBezTo>
                  <a:pt x="600472" y="1541748"/>
                  <a:pt x="599228" y="1532639"/>
                  <a:pt x="596348" y="1524000"/>
                </a:cubicBezTo>
                <a:cubicBezTo>
                  <a:pt x="592587" y="1512716"/>
                  <a:pt x="587272" y="1502006"/>
                  <a:pt x="583096" y="1490869"/>
                </a:cubicBezTo>
                <a:cubicBezTo>
                  <a:pt x="580644" y="1484329"/>
                  <a:pt x="579221" y="1477411"/>
                  <a:pt x="576470" y="1470991"/>
                </a:cubicBezTo>
                <a:cubicBezTo>
                  <a:pt x="566194" y="1447015"/>
                  <a:pt x="552409" y="1425658"/>
                  <a:pt x="536713" y="1404730"/>
                </a:cubicBezTo>
                <a:cubicBezTo>
                  <a:pt x="530087" y="1395895"/>
                  <a:pt x="522961" y="1387415"/>
                  <a:pt x="516835" y="1378226"/>
                </a:cubicBezTo>
                <a:cubicBezTo>
                  <a:pt x="483903" y="1328827"/>
                  <a:pt x="512054" y="1360192"/>
                  <a:pt x="477078" y="1325217"/>
                </a:cubicBezTo>
                <a:lnTo>
                  <a:pt x="443948" y="1258956"/>
                </a:lnTo>
                <a:cubicBezTo>
                  <a:pt x="439531" y="1250121"/>
                  <a:pt x="436175" y="1240671"/>
                  <a:pt x="430696" y="1232452"/>
                </a:cubicBezTo>
                <a:lnTo>
                  <a:pt x="404191" y="1192695"/>
                </a:lnTo>
                <a:cubicBezTo>
                  <a:pt x="399774" y="1186069"/>
                  <a:pt x="395717" y="1179188"/>
                  <a:pt x="390939" y="1172817"/>
                </a:cubicBezTo>
                <a:cubicBezTo>
                  <a:pt x="384313" y="1163982"/>
                  <a:pt x="377394" y="1155360"/>
                  <a:pt x="371061" y="1146313"/>
                </a:cubicBezTo>
                <a:cubicBezTo>
                  <a:pt x="361927" y="1133265"/>
                  <a:pt x="353392" y="1119808"/>
                  <a:pt x="344557" y="1106556"/>
                </a:cubicBezTo>
                <a:cubicBezTo>
                  <a:pt x="340140" y="1099930"/>
                  <a:pt x="336279" y="1092897"/>
                  <a:pt x="331304" y="1086678"/>
                </a:cubicBezTo>
                <a:cubicBezTo>
                  <a:pt x="321961" y="1074999"/>
                  <a:pt x="305495" y="1051918"/>
                  <a:pt x="291548" y="1040295"/>
                </a:cubicBezTo>
                <a:cubicBezTo>
                  <a:pt x="250316" y="1005935"/>
                  <a:pt x="277561" y="1037108"/>
                  <a:pt x="245165" y="993913"/>
                </a:cubicBezTo>
                <a:cubicBezTo>
                  <a:pt x="226395" y="937603"/>
                  <a:pt x="252573" y="1006260"/>
                  <a:pt x="225287" y="960782"/>
                </a:cubicBezTo>
                <a:cubicBezTo>
                  <a:pt x="221694" y="954793"/>
                  <a:pt x="221785" y="947151"/>
                  <a:pt x="218661" y="940904"/>
                </a:cubicBezTo>
                <a:cubicBezTo>
                  <a:pt x="215100" y="933781"/>
                  <a:pt x="208970" y="928149"/>
                  <a:pt x="205409" y="921026"/>
                </a:cubicBezTo>
                <a:cubicBezTo>
                  <a:pt x="202285" y="914779"/>
                  <a:pt x="201534" y="907568"/>
                  <a:pt x="198783" y="901148"/>
                </a:cubicBezTo>
                <a:cubicBezTo>
                  <a:pt x="181619" y="861101"/>
                  <a:pt x="191291" y="888037"/>
                  <a:pt x="172278" y="854765"/>
                </a:cubicBezTo>
                <a:cubicBezTo>
                  <a:pt x="138646" y="795909"/>
                  <a:pt x="178065" y="856821"/>
                  <a:pt x="145774" y="808382"/>
                </a:cubicBezTo>
                <a:cubicBezTo>
                  <a:pt x="143565" y="799547"/>
                  <a:pt x="142346" y="790405"/>
                  <a:pt x="139148" y="781878"/>
                </a:cubicBezTo>
                <a:cubicBezTo>
                  <a:pt x="128096" y="752405"/>
                  <a:pt x="125255" y="762427"/>
                  <a:pt x="119270" y="735495"/>
                </a:cubicBezTo>
                <a:cubicBezTo>
                  <a:pt x="116355" y="722380"/>
                  <a:pt x="115558" y="708854"/>
                  <a:pt x="112643" y="695739"/>
                </a:cubicBezTo>
                <a:cubicBezTo>
                  <a:pt x="111128" y="688921"/>
                  <a:pt x="107936" y="682577"/>
                  <a:pt x="106017" y="675861"/>
                </a:cubicBezTo>
                <a:cubicBezTo>
                  <a:pt x="103515" y="667104"/>
                  <a:pt x="101367" y="658246"/>
                  <a:pt x="99391" y="649356"/>
                </a:cubicBezTo>
                <a:cubicBezTo>
                  <a:pt x="86904" y="593165"/>
                  <a:pt x="100198" y="638524"/>
                  <a:pt x="79513" y="576469"/>
                </a:cubicBezTo>
                <a:cubicBezTo>
                  <a:pt x="77304" y="569843"/>
                  <a:pt x="78698" y="560465"/>
                  <a:pt x="72887" y="556591"/>
                </a:cubicBezTo>
                <a:lnTo>
                  <a:pt x="53009" y="543339"/>
                </a:lnTo>
                <a:cubicBezTo>
                  <a:pt x="48592" y="536713"/>
                  <a:pt x="44732" y="529679"/>
                  <a:pt x="39757" y="523461"/>
                </a:cubicBezTo>
                <a:cubicBezTo>
                  <a:pt x="35854" y="518583"/>
                  <a:pt x="28019" y="516270"/>
                  <a:pt x="26504" y="510209"/>
                </a:cubicBezTo>
                <a:cubicBezTo>
                  <a:pt x="21120" y="488675"/>
                  <a:pt x="22087" y="466035"/>
                  <a:pt x="19878" y="443948"/>
                </a:cubicBezTo>
                <a:cubicBezTo>
                  <a:pt x="44442" y="435760"/>
                  <a:pt x="33510" y="440446"/>
                  <a:pt x="53009" y="430695"/>
                </a:cubicBezTo>
              </a:path>
            </a:pathLst>
          </a:custGeom>
          <a:solidFill>
            <a:srgbClr val="BF9000">
              <a:alpha val="83137"/>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8FF4454A-7414-88F5-7E8A-C1C941376934}"/>
              </a:ext>
            </a:extLst>
          </p:cNvPr>
          <p:cNvSpPr txBox="1"/>
          <p:nvPr/>
        </p:nvSpPr>
        <p:spPr>
          <a:xfrm>
            <a:off x="5157810" y="2822713"/>
            <a:ext cx="2352261" cy="830997"/>
          </a:xfrm>
          <a:prstGeom prst="rect">
            <a:avLst/>
          </a:prstGeom>
          <a:noFill/>
        </p:spPr>
        <p:txBody>
          <a:bodyPr wrap="square" rtlCol="0">
            <a:spAutoFit/>
          </a:bodyPr>
          <a:lstStyle/>
          <a:p>
            <a:r>
              <a:rPr lang="en-US" sz="4800" dirty="0"/>
              <a:t>AI Slop</a:t>
            </a:r>
          </a:p>
        </p:txBody>
      </p:sp>
    </p:spTree>
    <p:extLst>
      <p:ext uri="{BB962C8B-B14F-4D97-AF65-F5344CB8AC3E}">
        <p14:creationId xmlns:p14="http://schemas.microsoft.com/office/powerpoint/2010/main" val="3220695156"/>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AC13178-3209-B8DA-9364-32D1FAC566E3}"/>
            </a:ext>
          </a:extLst>
        </p:cNvPr>
        <p:cNvGrpSpPr/>
        <p:nvPr/>
      </p:nvGrpSpPr>
      <p:grpSpPr>
        <a:xfrm>
          <a:off x="0" y="0"/>
          <a:ext cx="0" cy="0"/>
          <a:chOff x="0" y="0"/>
          <a:chExt cx="0" cy="0"/>
        </a:xfrm>
      </p:grpSpPr>
      <p:sp>
        <p:nvSpPr>
          <p:cNvPr id="3" name="Freeform 2">
            <a:extLst>
              <a:ext uri="{FF2B5EF4-FFF2-40B4-BE49-F238E27FC236}">
                <a16:creationId xmlns:a16="http://schemas.microsoft.com/office/drawing/2014/main" id="{B5F66E7D-6523-CEEA-7F65-0D1E4F8D1CC6}"/>
              </a:ext>
            </a:extLst>
          </p:cNvPr>
          <p:cNvSpPr/>
          <p:nvPr/>
        </p:nvSpPr>
        <p:spPr>
          <a:xfrm>
            <a:off x="-1502650" y="-1344358"/>
            <a:ext cx="15038776" cy="9145360"/>
          </a:xfrm>
          <a:custGeom>
            <a:avLst/>
            <a:gdLst>
              <a:gd name="csX0" fmla="*/ 0 w 4181061"/>
              <a:gd name="csY0" fmla="*/ 457200 h 2710069"/>
              <a:gd name="csX1" fmla="*/ 0 w 4181061"/>
              <a:gd name="csY1" fmla="*/ 457200 h 2710069"/>
              <a:gd name="csX2" fmla="*/ 66261 w 4181061"/>
              <a:gd name="csY2" fmla="*/ 450574 h 2710069"/>
              <a:gd name="csX3" fmla="*/ 99391 w 4181061"/>
              <a:gd name="csY3" fmla="*/ 443948 h 2710069"/>
              <a:gd name="csX4" fmla="*/ 662609 w 4181061"/>
              <a:gd name="csY4" fmla="*/ 424069 h 2710069"/>
              <a:gd name="csX5" fmla="*/ 755374 w 4181061"/>
              <a:gd name="csY5" fmla="*/ 404191 h 2710069"/>
              <a:gd name="csX6" fmla="*/ 834887 w 4181061"/>
              <a:gd name="csY6" fmla="*/ 377687 h 2710069"/>
              <a:gd name="csX7" fmla="*/ 901148 w 4181061"/>
              <a:gd name="csY7" fmla="*/ 357809 h 2710069"/>
              <a:gd name="csX8" fmla="*/ 1013791 w 4181061"/>
              <a:gd name="csY8" fmla="*/ 331304 h 2710069"/>
              <a:gd name="csX9" fmla="*/ 1053548 w 4181061"/>
              <a:gd name="csY9" fmla="*/ 318052 h 2710069"/>
              <a:gd name="csX10" fmla="*/ 1099930 w 4181061"/>
              <a:gd name="csY10" fmla="*/ 304800 h 2710069"/>
              <a:gd name="csX11" fmla="*/ 1166191 w 4181061"/>
              <a:gd name="csY11" fmla="*/ 245165 h 2710069"/>
              <a:gd name="csX12" fmla="*/ 1212574 w 4181061"/>
              <a:gd name="csY12" fmla="*/ 198782 h 2710069"/>
              <a:gd name="csX13" fmla="*/ 1272209 w 4181061"/>
              <a:gd name="csY13" fmla="*/ 145774 h 2710069"/>
              <a:gd name="csX14" fmla="*/ 1338470 w 4181061"/>
              <a:gd name="csY14" fmla="*/ 112643 h 2710069"/>
              <a:gd name="csX15" fmla="*/ 1364974 w 4181061"/>
              <a:gd name="csY15" fmla="*/ 99391 h 2710069"/>
              <a:gd name="csX16" fmla="*/ 1398104 w 4181061"/>
              <a:gd name="csY16" fmla="*/ 86139 h 2710069"/>
              <a:gd name="csX17" fmla="*/ 1424609 w 4181061"/>
              <a:gd name="csY17" fmla="*/ 72887 h 2710069"/>
              <a:gd name="csX18" fmla="*/ 1444487 w 4181061"/>
              <a:gd name="csY18" fmla="*/ 59635 h 2710069"/>
              <a:gd name="csX19" fmla="*/ 1470991 w 4181061"/>
              <a:gd name="csY19" fmla="*/ 53009 h 2710069"/>
              <a:gd name="csX20" fmla="*/ 1490870 w 4181061"/>
              <a:gd name="csY20" fmla="*/ 46382 h 2710069"/>
              <a:gd name="csX21" fmla="*/ 1596887 w 4181061"/>
              <a:gd name="csY21" fmla="*/ 33130 h 2710069"/>
              <a:gd name="csX22" fmla="*/ 1669774 w 4181061"/>
              <a:gd name="csY22" fmla="*/ 13252 h 2710069"/>
              <a:gd name="csX23" fmla="*/ 1709530 w 4181061"/>
              <a:gd name="csY23" fmla="*/ 26504 h 2710069"/>
              <a:gd name="csX24" fmla="*/ 1749287 w 4181061"/>
              <a:gd name="csY24" fmla="*/ 72887 h 2710069"/>
              <a:gd name="csX25" fmla="*/ 1775791 w 4181061"/>
              <a:gd name="csY25" fmla="*/ 99391 h 2710069"/>
              <a:gd name="csX26" fmla="*/ 1795670 w 4181061"/>
              <a:gd name="csY26" fmla="*/ 132522 h 2710069"/>
              <a:gd name="csX27" fmla="*/ 1888435 w 4181061"/>
              <a:gd name="csY27" fmla="*/ 192156 h 2710069"/>
              <a:gd name="csX28" fmla="*/ 1928191 w 4181061"/>
              <a:gd name="csY28" fmla="*/ 205409 h 2710069"/>
              <a:gd name="csX29" fmla="*/ 2007704 w 4181061"/>
              <a:gd name="csY29" fmla="*/ 212035 h 2710069"/>
              <a:gd name="csX30" fmla="*/ 2193235 w 4181061"/>
              <a:gd name="csY30" fmla="*/ 205409 h 2710069"/>
              <a:gd name="csX31" fmla="*/ 2232991 w 4181061"/>
              <a:gd name="csY31" fmla="*/ 192156 h 2710069"/>
              <a:gd name="csX32" fmla="*/ 2279374 w 4181061"/>
              <a:gd name="csY32" fmla="*/ 185530 h 2710069"/>
              <a:gd name="csX33" fmla="*/ 2411896 w 4181061"/>
              <a:gd name="csY33" fmla="*/ 172278 h 2710069"/>
              <a:gd name="csX34" fmla="*/ 2464904 w 4181061"/>
              <a:gd name="csY34" fmla="*/ 159026 h 2710069"/>
              <a:gd name="csX35" fmla="*/ 2484783 w 4181061"/>
              <a:gd name="csY35" fmla="*/ 152400 h 2710069"/>
              <a:gd name="csX36" fmla="*/ 2524539 w 4181061"/>
              <a:gd name="csY36" fmla="*/ 125895 h 2710069"/>
              <a:gd name="csX37" fmla="*/ 2544417 w 4181061"/>
              <a:gd name="csY37" fmla="*/ 112643 h 2710069"/>
              <a:gd name="csX38" fmla="*/ 2577548 w 4181061"/>
              <a:gd name="csY38" fmla="*/ 99391 h 2710069"/>
              <a:gd name="csX39" fmla="*/ 2670313 w 4181061"/>
              <a:gd name="csY39" fmla="*/ 79513 h 2710069"/>
              <a:gd name="csX40" fmla="*/ 2743200 w 4181061"/>
              <a:gd name="csY40" fmla="*/ 66261 h 2710069"/>
              <a:gd name="csX41" fmla="*/ 2809461 w 4181061"/>
              <a:gd name="csY41" fmla="*/ 39756 h 2710069"/>
              <a:gd name="csX42" fmla="*/ 2882348 w 4181061"/>
              <a:gd name="csY42" fmla="*/ 19878 h 2710069"/>
              <a:gd name="csX43" fmla="*/ 2955235 w 4181061"/>
              <a:gd name="csY43" fmla="*/ 0 h 2710069"/>
              <a:gd name="csX44" fmla="*/ 3061252 w 4181061"/>
              <a:gd name="csY44" fmla="*/ 6626 h 2710069"/>
              <a:gd name="csX45" fmla="*/ 3154017 w 4181061"/>
              <a:gd name="csY45" fmla="*/ 53009 h 2710069"/>
              <a:gd name="csX46" fmla="*/ 3193774 w 4181061"/>
              <a:gd name="csY46" fmla="*/ 72887 h 2710069"/>
              <a:gd name="csX47" fmla="*/ 3226904 w 4181061"/>
              <a:gd name="csY47" fmla="*/ 92765 h 2710069"/>
              <a:gd name="csX48" fmla="*/ 3273287 w 4181061"/>
              <a:gd name="csY48" fmla="*/ 112643 h 2710069"/>
              <a:gd name="csX49" fmla="*/ 3366052 w 4181061"/>
              <a:gd name="csY49" fmla="*/ 159026 h 2710069"/>
              <a:gd name="csX50" fmla="*/ 3419061 w 4181061"/>
              <a:gd name="csY50" fmla="*/ 185530 h 2710069"/>
              <a:gd name="csX51" fmla="*/ 3452191 w 4181061"/>
              <a:gd name="csY51" fmla="*/ 205409 h 2710069"/>
              <a:gd name="csX52" fmla="*/ 3491948 w 4181061"/>
              <a:gd name="csY52" fmla="*/ 218661 h 2710069"/>
              <a:gd name="csX53" fmla="*/ 3525078 w 4181061"/>
              <a:gd name="csY53" fmla="*/ 231913 h 2710069"/>
              <a:gd name="csX54" fmla="*/ 3624470 w 4181061"/>
              <a:gd name="csY54" fmla="*/ 251791 h 2710069"/>
              <a:gd name="csX55" fmla="*/ 3664226 w 4181061"/>
              <a:gd name="csY55" fmla="*/ 265043 h 2710069"/>
              <a:gd name="csX56" fmla="*/ 3670852 w 4181061"/>
              <a:gd name="csY56" fmla="*/ 291548 h 2710069"/>
              <a:gd name="csX57" fmla="*/ 3644348 w 4181061"/>
              <a:gd name="csY57" fmla="*/ 404191 h 2710069"/>
              <a:gd name="csX58" fmla="*/ 3624470 w 4181061"/>
              <a:gd name="csY58" fmla="*/ 424069 h 2710069"/>
              <a:gd name="csX59" fmla="*/ 3604591 w 4181061"/>
              <a:gd name="csY59" fmla="*/ 450574 h 2710069"/>
              <a:gd name="csX60" fmla="*/ 3578087 w 4181061"/>
              <a:gd name="csY60" fmla="*/ 463826 h 2710069"/>
              <a:gd name="csX61" fmla="*/ 3558209 w 4181061"/>
              <a:gd name="csY61" fmla="*/ 483704 h 2710069"/>
              <a:gd name="csX62" fmla="*/ 3491948 w 4181061"/>
              <a:gd name="csY62" fmla="*/ 523461 h 2710069"/>
              <a:gd name="csX63" fmla="*/ 3458817 w 4181061"/>
              <a:gd name="csY63" fmla="*/ 576469 h 2710069"/>
              <a:gd name="csX64" fmla="*/ 3452191 w 4181061"/>
              <a:gd name="csY64" fmla="*/ 596348 h 2710069"/>
              <a:gd name="csX65" fmla="*/ 3438939 w 4181061"/>
              <a:gd name="csY65" fmla="*/ 662609 h 2710069"/>
              <a:gd name="csX66" fmla="*/ 3432313 w 4181061"/>
              <a:gd name="csY66" fmla="*/ 722243 h 2710069"/>
              <a:gd name="csX67" fmla="*/ 3425687 w 4181061"/>
              <a:gd name="csY67" fmla="*/ 768626 h 2710069"/>
              <a:gd name="csX68" fmla="*/ 3432313 w 4181061"/>
              <a:gd name="csY68" fmla="*/ 815009 h 2710069"/>
              <a:gd name="csX69" fmla="*/ 3438939 w 4181061"/>
              <a:gd name="csY69" fmla="*/ 834887 h 2710069"/>
              <a:gd name="csX70" fmla="*/ 3432313 w 4181061"/>
              <a:gd name="csY70" fmla="*/ 974035 h 2710069"/>
              <a:gd name="csX71" fmla="*/ 3419061 w 4181061"/>
              <a:gd name="csY71" fmla="*/ 1013791 h 2710069"/>
              <a:gd name="csX72" fmla="*/ 3405809 w 4181061"/>
              <a:gd name="csY72" fmla="*/ 1053548 h 2710069"/>
              <a:gd name="csX73" fmla="*/ 3392557 w 4181061"/>
              <a:gd name="csY73" fmla="*/ 1106556 h 2710069"/>
              <a:gd name="csX74" fmla="*/ 3379304 w 4181061"/>
              <a:gd name="csY74" fmla="*/ 1152939 h 2710069"/>
              <a:gd name="csX75" fmla="*/ 3366052 w 4181061"/>
              <a:gd name="csY75" fmla="*/ 1219200 h 2710069"/>
              <a:gd name="csX76" fmla="*/ 3531704 w 4181061"/>
              <a:gd name="csY76" fmla="*/ 1252330 h 2710069"/>
              <a:gd name="csX77" fmla="*/ 3551583 w 4181061"/>
              <a:gd name="csY77" fmla="*/ 1258956 h 2710069"/>
              <a:gd name="csX78" fmla="*/ 3578087 w 4181061"/>
              <a:gd name="csY78" fmla="*/ 1265582 h 2710069"/>
              <a:gd name="csX79" fmla="*/ 3617843 w 4181061"/>
              <a:gd name="csY79" fmla="*/ 1292087 h 2710069"/>
              <a:gd name="csX80" fmla="*/ 3677478 w 4181061"/>
              <a:gd name="csY80" fmla="*/ 1345095 h 2710069"/>
              <a:gd name="csX81" fmla="*/ 3710609 w 4181061"/>
              <a:gd name="csY81" fmla="*/ 1391478 h 2710069"/>
              <a:gd name="csX82" fmla="*/ 3770243 w 4181061"/>
              <a:gd name="csY82" fmla="*/ 1477617 h 2710069"/>
              <a:gd name="csX83" fmla="*/ 3783496 w 4181061"/>
              <a:gd name="csY83" fmla="*/ 1510748 h 2710069"/>
              <a:gd name="csX84" fmla="*/ 3796748 w 4181061"/>
              <a:gd name="csY84" fmla="*/ 1530626 h 2710069"/>
              <a:gd name="csX85" fmla="*/ 3816626 w 4181061"/>
              <a:gd name="csY85" fmla="*/ 1570382 h 2710069"/>
              <a:gd name="csX86" fmla="*/ 3823252 w 4181061"/>
              <a:gd name="csY86" fmla="*/ 1590261 h 2710069"/>
              <a:gd name="csX87" fmla="*/ 3849757 w 4181061"/>
              <a:gd name="csY87" fmla="*/ 1636643 h 2710069"/>
              <a:gd name="csX88" fmla="*/ 3869635 w 4181061"/>
              <a:gd name="csY88" fmla="*/ 1683026 h 2710069"/>
              <a:gd name="csX89" fmla="*/ 3882887 w 4181061"/>
              <a:gd name="csY89" fmla="*/ 1716156 h 2710069"/>
              <a:gd name="csX90" fmla="*/ 3902765 w 4181061"/>
              <a:gd name="csY90" fmla="*/ 1762539 h 2710069"/>
              <a:gd name="csX91" fmla="*/ 3909391 w 4181061"/>
              <a:gd name="csY91" fmla="*/ 1795669 h 2710069"/>
              <a:gd name="csX92" fmla="*/ 3922643 w 4181061"/>
              <a:gd name="csY92" fmla="*/ 1848678 h 2710069"/>
              <a:gd name="csX93" fmla="*/ 3929270 w 4181061"/>
              <a:gd name="csY93" fmla="*/ 1875182 h 2710069"/>
              <a:gd name="csX94" fmla="*/ 3955774 w 4181061"/>
              <a:gd name="csY94" fmla="*/ 1948069 h 2710069"/>
              <a:gd name="csX95" fmla="*/ 3969026 w 4181061"/>
              <a:gd name="csY95" fmla="*/ 1967948 h 2710069"/>
              <a:gd name="csX96" fmla="*/ 3982278 w 4181061"/>
              <a:gd name="csY96" fmla="*/ 2001078 h 2710069"/>
              <a:gd name="csX97" fmla="*/ 3995530 w 4181061"/>
              <a:gd name="csY97" fmla="*/ 2020956 h 2710069"/>
              <a:gd name="csX98" fmla="*/ 4002157 w 4181061"/>
              <a:gd name="csY98" fmla="*/ 2040835 h 2710069"/>
              <a:gd name="csX99" fmla="*/ 4068417 w 4181061"/>
              <a:gd name="csY99" fmla="*/ 2120348 h 2710069"/>
              <a:gd name="csX100" fmla="*/ 4101548 w 4181061"/>
              <a:gd name="csY100" fmla="*/ 2153478 h 2710069"/>
              <a:gd name="csX101" fmla="*/ 4114800 w 4181061"/>
              <a:gd name="csY101" fmla="*/ 2173356 h 2710069"/>
              <a:gd name="csX102" fmla="*/ 4128052 w 4181061"/>
              <a:gd name="csY102" fmla="*/ 2199861 h 2710069"/>
              <a:gd name="csX103" fmla="*/ 4154557 w 4181061"/>
              <a:gd name="csY103" fmla="*/ 2226365 h 2710069"/>
              <a:gd name="csX104" fmla="*/ 4167809 w 4181061"/>
              <a:gd name="csY104" fmla="*/ 2246243 h 2710069"/>
              <a:gd name="csX105" fmla="*/ 4174435 w 4181061"/>
              <a:gd name="csY105" fmla="*/ 2272748 h 2710069"/>
              <a:gd name="csX106" fmla="*/ 4181061 w 4181061"/>
              <a:gd name="csY106" fmla="*/ 2292626 h 2710069"/>
              <a:gd name="csX107" fmla="*/ 4174435 w 4181061"/>
              <a:gd name="csY107" fmla="*/ 2372139 h 2710069"/>
              <a:gd name="csX108" fmla="*/ 4161183 w 4181061"/>
              <a:gd name="csY108" fmla="*/ 2398643 h 2710069"/>
              <a:gd name="csX109" fmla="*/ 4121426 w 4181061"/>
              <a:gd name="csY109" fmla="*/ 2438400 h 2710069"/>
              <a:gd name="csX110" fmla="*/ 4101548 w 4181061"/>
              <a:gd name="csY110" fmla="*/ 2445026 h 2710069"/>
              <a:gd name="csX111" fmla="*/ 4081670 w 4181061"/>
              <a:gd name="csY111" fmla="*/ 2458278 h 2710069"/>
              <a:gd name="csX112" fmla="*/ 4061791 w 4181061"/>
              <a:gd name="csY112" fmla="*/ 2464904 h 2710069"/>
              <a:gd name="csX113" fmla="*/ 4035287 w 4181061"/>
              <a:gd name="csY113" fmla="*/ 2478156 h 2710069"/>
              <a:gd name="csX114" fmla="*/ 4002157 w 4181061"/>
              <a:gd name="csY114" fmla="*/ 2491409 h 2710069"/>
              <a:gd name="csX115" fmla="*/ 3975652 w 4181061"/>
              <a:gd name="csY115" fmla="*/ 2504661 h 2710069"/>
              <a:gd name="csX116" fmla="*/ 3955774 w 4181061"/>
              <a:gd name="csY116" fmla="*/ 2511287 h 2710069"/>
              <a:gd name="csX117" fmla="*/ 3896139 w 4181061"/>
              <a:gd name="csY117" fmla="*/ 2544417 h 2710069"/>
              <a:gd name="csX118" fmla="*/ 3856383 w 4181061"/>
              <a:gd name="csY118" fmla="*/ 2590800 h 2710069"/>
              <a:gd name="csX119" fmla="*/ 3810000 w 4181061"/>
              <a:gd name="csY119" fmla="*/ 2604052 h 2710069"/>
              <a:gd name="csX120" fmla="*/ 3597965 w 4181061"/>
              <a:gd name="csY120" fmla="*/ 2637182 h 2710069"/>
              <a:gd name="csX121" fmla="*/ 3544957 w 4181061"/>
              <a:gd name="csY121" fmla="*/ 2650435 h 2710069"/>
              <a:gd name="csX122" fmla="*/ 3505200 w 4181061"/>
              <a:gd name="csY122" fmla="*/ 2663687 h 2710069"/>
              <a:gd name="csX123" fmla="*/ 3346174 w 4181061"/>
              <a:gd name="csY123" fmla="*/ 2657061 h 2710069"/>
              <a:gd name="csX124" fmla="*/ 3319670 w 4181061"/>
              <a:gd name="csY124" fmla="*/ 2650435 h 2710069"/>
              <a:gd name="csX125" fmla="*/ 3193774 w 4181061"/>
              <a:gd name="csY125" fmla="*/ 2637182 h 2710069"/>
              <a:gd name="csX126" fmla="*/ 3134139 w 4181061"/>
              <a:gd name="csY126" fmla="*/ 2623930 h 2710069"/>
              <a:gd name="csX127" fmla="*/ 3114261 w 4181061"/>
              <a:gd name="csY127" fmla="*/ 2617304 h 2710069"/>
              <a:gd name="csX128" fmla="*/ 3061252 w 4181061"/>
              <a:gd name="csY128" fmla="*/ 2590800 h 2710069"/>
              <a:gd name="csX129" fmla="*/ 3034748 w 4181061"/>
              <a:gd name="csY129" fmla="*/ 2584174 h 2710069"/>
              <a:gd name="csX130" fmla="*/ 2948609 w 4181061"/>
              <a:gd name="csY130" fmla="*/ 2531165 h 2710069"/>
              <a:gd name="csX131" fmla="*/ 2948609 w 4181061"/>
              <a:gd name="csY131" fmla="*/ 2531165 h 2710069"/>
              <a:gd name="csX132" fmla="*/ 2895600 w 4181061"/>
              <a:gd name="csY132" fmla="*/ 2504661 h 2710069"/>
              <a:gd name="csX133" fmla="*/ 2869096 w 4181061"/>
              <a:gd name="csY133" fmla="*/ 2498035 h 2710069"/>
              <a:gd name="csX134" fmla="*/ 2849217 w 4181061"/>
              <a:gd name="csY134" fmla="*/ 2491409 h 2710069"/>
              <a:gd name="csX135" fmla="*/ 2822713 w 4181061"/>
              <a:gd name="csY135" fmla="*/ 2484782 h 2710069"/>
              <a:gd name="csX136" fmla="*/ 2782957 w 4181061"/>
              <a:gd name="csY136" fmla="*/ 2471530 h 2710069"/>
              <a:gd name="csX137" fmla="*/ 2749826 w 4181061"/>
              <a:gd name="csY137" fmla="*/ 2464904 h 2710069"/>
              <a:gd name="csX138" fmla="*/ 2723322 w 4181061"/>
              <a:gd name="csY138" fmla="*/ 2458278 h 2710069"/>
              <a:gd name="csX139" fmla="*/ 2670313 w 4181061"/>
              <a:gd name="csY139" fmla="*/ 2451652 h 2710069"/>
              <a:gd name="csX140" fmla="*/ 2418522 w 4181061"/>
              <a:gd name="csY140" fmla="*/ 2458278 h 2710069"/>
              <a:gd name="csX141" fmla="*/ 2365513 w 4181061"/>
              <a:gd name="csY141" fmla="*/ 2484782 h 2710069"/>
              <a:gd name="csX142" fmla="*/ 2345635 w 4181061"/>
              <a:gd name="csY142" fmla="*/ 2491409 h 2710069"/>
              <a:gd name="csX143" fmla="*/ 2312504 w 4181061"/>
              <a:gd name="csY143" fmla="*/ 2517913 h 2710069"/>
              <a:gd name="csX144" fmla="*/ 2292626 w 4181061"/>
              <a:gd name="csY144" fmla="*/ 2524539 h 2710069"/>
              <a:gd name="csX145" fmla="*/ 2266122 w 4181061"/>
              <a:gd name="csY145" fmla="*/ 2537791 h 2710069"/>
              <a:gd name="csX146" fmla="*/ 2199861 w 4181061"/>
              <a:gd name="csY146" fmla="*/ 2557669 h 2710069"/>
              <a:gd name="csX147" fmla="*/ 2080591 w 4181061"/>
              <a:gd name="csY147" fmla="*/ 2570922 h 2710069"/>
              <a:gd name="csX148" fmla="*/ 1974574 w 4181061"/>
              <a:gd name="csY148" fmla="*/ 2577548 h 2710069"/>
              <a:gd name="csX149" fmla="*/ 1941443 w 4181061"/>
              <a:gd name="csY149" fmla="*/ 2584174 h 2710069"/>
              <a:gd name="csX150" fmla="*/ 1861930 w 4181061"/>
              <a:gd name="csY150" fmla="*/ 2597426 h 2710069"/>
              <a:gd name="csX151" fmla="*/ 1782417 w 4181061"/>
              <a:gd name="csY151" fmla="*/ 2617304 h 2710069"/>
              <a:gd name="csX152" fmla="*/ 1755913 w 4181061"/>
              <a:gd name="csY152" fmla="*/ 2623930 h 2710069"/>
              <a:gd name="csX153" fmla="*/ 1716157 w 4181061"/>
              <a:gd name="csY153" fmla="*/ 2630556 h 2710069"/>
              <a:gd name="csX154" fmla="*/ 1696278 w 4181061"/>
              <a:gd name="csY154" fmla="*/ 2643809 h 2710069"/>
              <a:gd name="csX155" fmla="*/ 1616765 w 4181061"/>
              <a:gd name="csY155" fmla="*/ 2663687 h 2710069"/>
              <a:gd name="csX156" fmla="*/ 1557130 w 4181061"/>
              <a:gd name="csY156" fmla="*/ 2683565 h 2710069"/>
              <a:gd name="csX157" fmla="*/ 1517374 w 4181061"/>
              <a:gd name="csY157" fmla="*/ 2696817 h 2710069"/>
              <a:gd name="csX158" fmla="*/ 1417983 w 4181061"/>
              <a:gd name="csY158" fmla="*/ 2710069 h 2710069"/>
              <a:gd name="csX159" fmla="*/ 1073426 w 4181061"/>
              <a:gd name="csY159" fmla="*/ 2696817 h 2710069"/>
              <a:gd name="csX160" fmla="*/ 1007165 w 4181061"/>
              <a:gd name="csY160" fmla="*/ 2683565 h 2710069"/>
              <a:gd name="csX161" fmla="*/ 947530 w 4181061"/>
              <a:gd name="csY161" fmla="*/ 2663687 h 2710069"/>
              <a:gd name="csX162" fmla="*/ 907774 w 4181061"/>
              <a:gd name="csY162" fmla="*/ 2650435 h 2710069"/>
              <a:gd name="csX163" fmla="*/ 655983 w 4181061"/>
              <a:gd name="csY163" fmla="*/ 2643809 h 2710069"/>
              <a:gd name="csX164" fmla="*/ 589722 w 4181061"/>
              <a:gd name="csY164" fmla="*/ 2590800 h 2710069"/>
              <a:gd name="csX165" fmla="*/ 556591 w 4181061"/>
              <a:gd name="csY165" fmla="*/ 2564295 h 2710069"/>
              <a:gd name="csX166" fmla="*/ 543339 w 4181061"/>
              <a:gd name="csY166" fmla="*/ 2544417 h 2710069"/>
              <a:gd name="csX167" fmla="*/ 503583 w 4181061"/>
              <a:gd name="csY167" fmla="*/ 2498035 h 2710069"/>
              <a:gd name="csX168" fmla="*/ 483704 w 4181061"/>
              <a:gd name="csY168" fmla="*/ 2451652 h 2710069"/>
              <a:gd name="csX169" fmla="*/ 470452 w 4181061"/>
              <a:gd name="csY169" fmla="*/ 2398643 h 2710069"/>
              <a:gd name="csX170" fmla="*/ 463826 w 4181061"/>
              <a:gd name="csY170" fmla="*/ 2279374 h 2710069"/>
              <a:gd name="csX171" fmla="*/ 457200 w 4181061"/>
              <a:gd name="csY171" fmla="*/ 2259495 h 2710069"/>
              <a:gd name="csX172" fmla="*/ 450574 w 4181061"/>
              <a:gd name="csY172" fmla="*/ 2232991 h 2710069"/>
              <a:gd name="csX173" fmla="*/ 463826 w 4181061"/>
              <a:gd name="csY173" fmla="*/ 2166730 h 2710069"/>
              <a:gd name="csX174" fmla="*/ 477078 w 4181061"/>
              <a:gd name="csY174" fmla="*/ 2146852 h 2710069"/>
              <a:gd name="csX175" fmla="*/ 503583 w 4181061"/>
              <a:gd name="csY175" fmla="*/ 2093843 h 2710069"/>
              <a:gd name="csX176" fmla="*/ 523461 w 4181061"/>
              <a:gd name="csY176" fmla="*/ 2054087 h 2710069"/>
              <a:gd name="csX177" fmla="*/ 549965 w 4181061"/>
              <a:gd name="csY177" fmla="*/ 2007704 h 2710069"/>
              <a:gd name="csX178" fmla="*/ 576470 w 4181061"/>
              <a:gd name="csY178" fmla="*/ 1961322 h 2710069"/>
              <a:gd name="csX179" fmla="*/ 609600 w 4181061"/>
              <a:gd name="csY179" fmla="*/ 1881809 h 2710069"/>
              <a:gd name="csX180" fmla="*/ 622852 w 4181061"/>
              <a:gd name="csY180" fmla="*/ 1848678 h 2710069"/>
              <a:gd name="csX181" fmla="*/ 629478 w 4181061"/>
              <a:gd name="csY181" fmla="*/ 1822174 h 2710069"/>
              <a:gd name="csX182" fmla="*/ 642730 w 4181061"/>
              <a:gd name="csY182" fmla="*/ 1795669 h 2710069"/>
              <a:gd name="csX183" fmla="*/ 662609 w 4181061"/>
              <a:gd name="csY183" fmla="*/ 1729409 h 2710069"/>
              <a:gd name="csX184" fmla="*/ 655983 w 4181061"/>
              <a:gd name="csY184" fmla="*/ 1676400 h 2710069"/>
              <a:gd name="csX185" fmla="*/ 642730 w 4181061"/>
              <a:gd name="csY185" fmla="*/ 1656522 h 2710069"/>
              <a:gd name="csX186" fmla="*/ 636104 w 4181061"/>
              <a:gd name="csY186" fmla="*/ 1636643 h 2710069"/>
              <a:gd name="csX187" fmla="*/ 609600 w 4181061"/>
              <a:gd name="csY187" fmla="*/ 1570382 h 2710069"/>
              <a:gd name="csX188" fmla="*/ 602974 w 4181061"/>
              <a:gd name="csY188" fmla="*/ 1550504 h 2710069"/>
              <a:gd name="csX189" fmla="*/ 596348 w 4181061"/>
              <a:gd name="csY189" fmla="*/ 1524000 h 2710069"/>
              <a:gd name="csX190" fmla="*/ 583096 w 4181061"/>
              <a:gd name="csY190" fmla="*/ 1490869 h 2710069"/>
              <a:gd name="csX191" fmla="*/ 576470 w 4181061"/>
              <a:gd name="csY191" fmla="*/ 1470991 h 2710069"/>
              <a:gd name="csX192" fmla="*/ 536713 w 4181061"/>
              <a:gd name="csY192" fmla="*/ 1404730 h 2710069"/>
              <a:gd name="csX193" fmla="*/ 516835 w 4181061"/>
              <a:gd name="csY193" fmla="*/ 1378226 h 2710069"/>
              <a:gd name="csX194" fmla="*/ 477078 w 4181061"/>
              <a:gd name="csY194" fmla="*/ 1325217 h 2710069"/>
              <a:gd name="csX195" fmla="*/ 443948 w 4181061"/>
              <a:gd name="csY195" fmla="*/ 1258956 h 2710069"/>
              <a:gd name="csX196" fmla="*/ 430696 w 4181061"/>
              <a:gd name="csY196" fmla="*/ 1232452 h 2710069"/>
              <a:gd name="csX197" fmla="*/ 404191 w 4181061"/>
              <a:gd name="csY197" fmla="*/ 1192695 h 2710069"/>
              <a:gd name="csX198" fmla="*/ 390939 w 4181061"/>
              <a:gd name="csY198" fmla="*/ 1172817 h 2710069"/>
              <a:gd name="csX199" fmla="*/ 371061 w 4181061"/>
              <a:gd name="csY199" fmla="*/ 1146313 h 2710069"/>
              <a:gd name="csX200" fmla="*/ 344557 w 4181061"/>
              <a:gd name="csY200" fmla="*/ 1106556 h 2710069"/>
              <a:gd name="csX201" fmla="*/ 331304 w 4181061"/>
              <a:gd name="csY201" fmla="*/ 1086678 h 2710069"/>
              <a:gd name="csX202" fmla="*/ 291548 w 4181061"/>
              <a:gd name="csY202" fmla="*/ 1040295 h 2710069"/>
              <a:gd name="csX203" fmla="*/ 245165 w 4181061"/>
              <a:gd name="csY203" fmla="*/ 993913 h 2710069"/>
              <a:gd name="csX204" fmla="*/ 225287 w 4181061"/>
              <a:gd name="csY204" fmla="*/ 960782 h 2710069"/>
              <a:gd name="csX205" fmla="*/ 218661 w 4181061"/>
              <a:gd name="csY205" fmla="*/ 940904 h 2710069"/>
              <a:gd name="csX206" fmla="*/ 205409 w 4181061"/>
              <a:gd name="csY206" fmla="*/ 921026 h 2710069"/>
              <a:gd name="csX207" fmla="*/ 198783 w 4181061"/>
              <a:gd name="csY207" fmla="*/ 901148 h 2710069"/>
              <a:gd name="csX208" fmla="*/ 172278 w 4181061"/>
              <a:gd name="csY208" fmla="*/ 854765 h 2710069"/>
              <a:gd name="csX209" fmla="*/ 145774 w 4181061"/>
              <a:gd name="csY209" fmla="*/ 808382 h 2710069"/>
              <a:gd name="csX210" fmla="*/ 139148 w 4181061"/>
              <a:gd name="csY210" fmla="*/ 781878 h 2710069"/>
              <a:gd name="csX211" fmla="*/ 119270 w 4181061"/>
              <a:gd name="csY211" fmla="*/ 735495 h 2710069"/>
              <a:gd name="csX212" fmla="*/ 112643 w 4181061"/>
              <a:gd name="csY212" fmla="*/ 695739 h 2710069"/>
              <a:gd name="csX213" fmla="*/ 106017 w 4181061"/>
              <a:gd name="csY213" fmla="*/ 675861 h 2710069"/>
              <a:gd name="csX214" fmla="*/ 99391 w 4181061"/>
              <a:gd name="csY214" fmla="*/ 649356 h 2710069"/>
              <a:gd name="csX215" fmla="*/ 79513 w 4181061"/>
              <a:gd name="csY215" fmla="*/ 576469 h 2710069"/>
              <a:gd name="csX216" fmla="*/ 72887 w 4181061"/>
              <a:gd name="csY216" fmla="*/ 556591 h 2710069"/>
              <a:gd name="csX217" fmla="*/ 53009 w 4181061"/>
              <a:gd name="csY217" fmla="*/ 543339 h 2710069"/>
              <a:gd name="csX218" fmla="*/ 39757 w 4181061"/>
              <a:gd name="csY218" fmla="*/ 523461 h 2710069"/>
              <a:gd name="csX219" fmla="*/ 26504 w 4181061"/>
              <a:gd name="csY219" fmla="*/ 510209 h 2710069"/>
              <a:gd name="csX220" fmla="*/ 19878 w 4181061"/>
              <a:gd name="csY220" fmla="*/ 443948 h 2710069"/>
              <a:gd name="csX221" fmla="*/ 53009 w 4181061"/>
              <a:gd name="csY221" fmla="*/ 430695 h 2710069"/>
            </a:gdLst>
            <a:ahLst/>
            <a:cxnLst>
              <a:cxn ang="0">
                <a:pos x="csX0" y="csY0"/>
              </a:cxn>
              <a:cxn ang="0">
                <a:pos x="csX1" y="csY1"/>
              </a:cxn>
              <a:cxn ang="0">
                <a:pos x="csX2" y="csY2"/>
              </a:cxn>
              <a:cxn ang="0">
                <a:pos x="csX3" y="csY3"/>
              </a:cxn>
              <a:cxn ang="0">
                <a:pos x="csX4" y="csY4"/>
              </a:cxn>
              <a:cxn ang="0">
                <a:pos x="csX5" y="csY5"/>
              </a:cxn>
              <a:cxn ang="0">
                <a:pos x="csX6" y="csY6"/>
              </a:cxn>
              <a:cxn ang="0">
                <a:pos x="csX7" y="csY7"/>
              </a:cxn>
              <a:cxn ang="0">
                <a:pos x="csX8" y="csY8"/>
              </a:cxn>
              <a:cxn ang="0">
                <a:pos x="csX9" y="csY9"/>
              </a:cxn>
              <a:cxn ang="0">
                <a:pos x="csX10" y="csY10"/>
              </a:cxn>
              <a:cxn ang="0">
                <a:pos x="csX11" y="csY11"/>
              </a:cxn>
              <a:cxn ang="0">
                <a:pos x="csX12" y="csY12"/>
              </a:cxn>
              <a:cxn ang="0">
                <a:pos x="csX13" y="csY13"/>
              </a:cxn>
              <a:cxn ang="0">
                <a:pos x="csX14" y="csY14"/>
              </a:cxn>
              <a:cxn ang="0">
                <a:pos x="csX15" y="csY15"/>
              </a:cxn>
              <a:cxn ang="0">
                <a:pos x="csX16" y="csY16"/>
              </a:cxn>
              <a:cxn ang="0">
                <a:pos x="csX17" y="csY17"/>
              </a:cxn>
              <a:cxn ang="0">
                <a:pos x="csX18" y="csY18"/>
              </a:cxn>
              <a:cxn ang="0">
                <a:pos x="csX19" y="csY19"/>
              </a:cxn>
              <a:cxn ang="0">
                <a:pos x="csX20" y="csY20"/>
              </a:cxn>
              <a:cxn ang="0">
                <a:pos x="csX21" y="csY21"/>
              </a:cxn>
              <a:cxn ang="0">
                <a:pos x="csX22" y="csY22"/>
              </a:cxn>
              <a:cxn ang="0">
                <a:pos x="csX23" y="csY23"/>
              </a:cxn>
              <a:cxn ang="0">
                <a:pos x="csX24" y="csY24"/>
              </a:cxn>
              <a:cxn ang="0">
                <a:pos x="csX25" y="csY25"/>
              </a:cxn>
              <a:cxn ang="0">
                <a:pos x="csX26" y="csY26"/>
              </a:cxn>
              <a:cxn ang="0">
                <a:pos x="csX27" y="csY27"/>
              </a:cxn>
              <a:cxn ang="0">
                <a:pos x="csX28" y="csY28"/>
              </a:cxn>
              <a:cxn ang="0">
                <a:pos x="csX29" y="csY29"/>
              </a:cxn>
              <a:cxn ang="0">
                <a:pos x="csX30" y="csY30"/>
              </a:cxn>
              <a:cxn ang="0">
                <a:pos x="csX31" y="csY31"/>
              </a:cxn>
              <a:cxn ang="0">
                <a:pos x="csX32" y="csY32"/>
              </a:cxn>
              <a:cxn ang="0">
                <a:pos x="csX33" y="csY33"/>
              </a:cxn>
              <a:cxn ang="0">
                <a:pos x="csX34" y="csY34"/>
              </a:cxn>
              <a:cxn ang="0">
                <a:pos x="csX35" y="csY35"/>
              </a:cxn>
              <a:cxn ang="0">
                <a:pos x="csX36" y="csY36"/>
              </a:cxn>
              <a:cxn ang="0">
                <a:pos x="csX37" y="csY37"/>
              </a:cxn>
              <a:cxn ang="0">
                <a:pos x="csX38" y="csY38"/>
              </a:cxn>
              <a:cxn ang="0">
                <a:pos x="csX39" y="csY39"/>
              </a:cxn>
              <a:cxn ang="0">
                <a:pos x="csX40" y="csY40"/>
              </a:cxn>
              <a:cxn ang="0">
                <a:pos x="csX41" y="csY41"/>
              </a:cxn>
              <a:cxn ang="0">
                <a:pos x="csX42" y="csY42"/>
              </a:cxn>
              <a:cxn ang="0">
                <a:pos x="csX43" y="csY43"/>
              </a:cxn>
              <a:cxn ang="0">
                <a:pos x="csX44" y="csY44"/>
              </a:cxn>
              <a:cxn ang="0">
                <a:pos x="csX45" y="csY45"/>
              </a:cxn>
              <a:cxn ang="0">
                <a:pos x="csX46" y="csY46"/>
              </a:cxn>
              <a:cxn ang="0">
                <a:pos x="csX47" y="csY47"/>
              </a:cxn>
              <a:cxn ang="0">
                <a:pos x="csX48" y="csY48"/>
              </a:cxn>
              <a:cxn ang="0">
                <a:pos x="csX49" y="csY49"/>
              </a:cxn>
              <a:cxn ang="0">
                <a:pos x="csX50" y="csY50"/>
              </a:cxn>
              <a:cxn ang="0">
                <a:pos x="csX51" y="csY51"/>
              </a:cxn>
              <a:cxn ang="0">
                <a:pos x="csX52" y="csY52"/>
              </a:cxn>
              <a:cxn ang="0">
                <a:pos x="csX53" y="csY53"/>
              </a:cxn>
              <a:cxn ang="0">
                <a:pos x="csX54" y="csY54"/>
              </a:cxn>
              <a:cxn ang="0">
                <a:pos x="csX55" y="csY55"/>
              </a:cxn>
              <a:cxn ang="0">
                <a:pos x="csX56" y="csY56"/>
              </a:cxn>
              <a:cxn ang="0">
                <a:pos x="csX57" y="csY57"/>
              </a:cxn>
              <a:cxn ang="0">
                <a:pos x="csX58" y="csY58"/>
              </a:cxn>
              <a:cxn ang="0">
                <a:pos x="csX59" y="csY59"/>
              </a:cxn>
              <a:cxn ang="0">
                <a:pos x="csX60" y="csY60"/>
              </a:cxn>
              <a:cxn ang="0">
                <a:pos x="csX61" y="csY61"/>
              </a:cxn>
              <a:cxn ang="0">
                <a:pos x="csX62" y="csY62"/>
              </a:cxn>
              <a:cxn ang="0">
                <a:pos x="csX63" y="csY63"/>
              </a:cxn>
              <a:cxn ang="0">
                <a:pos x="csX64" y="csY64"/>
              </a:cxn>
              <a:cxn ang="0">
                <a:pos x="csX65" y="csY65"/>
              </a:cxn>
              <a:cxn ang="0">
                <a:pos x="csX66" y="csY66"/>
              </a:cxn>
              <a:cxn ang="0">
                <a:pos x="csX67" y="csY67"/>
              </a:cxn>
              <a:cxn ang="0">
                <a:pos x="csX68" y="csY68"/>
              </a:cxn>
              <a:cxn ang="0">
                <a:pos x="csX69" y="csY69"/>
              </a:cxn>
              <a:cxn ang="0">
                <a:pos x="csX70" y="csY70"/>
              </a:cxn>
              <a:cxn ang="0">
                <a:pos x="csX71" y="csY71"/>
              </a:cxn>
              <a:cxn ang="0">
                <a:pos x="csX72" y="csY72"/>
              </a:cxn>
              <a:cxn ang="0">
                <a:pos x="csX73" y="csY73"/>
              </a:cxn>
              <a:cxn ang="0">
                <a:pos x="csX74" y="csY74"/>
              </a:cxn>
              <a:cxn ang="0">
                <a:pos x="csX75" y="csY75"/>
              </a:cxn>
              <a:cxn ang="0">
                <a:pos x="csX76" y="csY76"/>
              </a:cxn>
              <a:cxn ang="0">
                <a:pos x="csX77" y="csY77"/>
              </a:cxn>
              <a:cxn ang="0">
                <a:pos x="csX78" y="csY78"/>
              </a:cxn>
              <a:cxn ang="0">
                <a:pos x="csX79" y="csY79"/>
              </a:cxn>
              <a:cxn ang="0">
                <a:pos x="csX80" y="csY80"/>
              </a:cxn>
              <a:cxn ang="0">
                <a:pos x="csX81" y="csY81"/>
              </a:cxn>
              <a:cxn ang="0">
                <a:pos x="csX82" y="csY82"/>
              </a:cxn>
              <a:cxn ang="0">
                <a:pos x="csX83" y="csY83"/>
              </a:cxn>
              <a:cxn ang="0">
                <a:pos x="csX84" y="csY84"/>
              </a:cxn>
              <a:cxn ang="0">
                <a:pos x="csX85" y="csY85"/>
              </a:cxn>
              <a:cxn ang="0">
                <a:pos x="csX86" y="csY86"/>
              </a:cxn>
              <a:cxn ang="0">
                <a:pos x="csX87" y="csY87"/>
              </a:cxn>
              <a:cxn ang="0">
                <a:pos x="csX88" y="csY88"/>
              </a:cxn>
              <a:cxn ang="0">
                <a:pos x="csX89" y="csY89"/>
              </a:cxn>
              <a:cxn ang="0">
                <a:pos x="csX90" y="csY90"/>
              </a:cxn>
              <a:cxn ang="0">
                <a:pos x="csX91" y="csY91"/>
              </a:cxn>
              <a:cxn ang="0">
                <a:pos x="csX92" y="csY92"/>
              </a:cxn>
              <a:cxn ang="0">
                <a:pos x="csX93" y="csY93"/>
              </a:cxn>
              <a:cxn ang="0">
                <a:pos x="csX94" y="csY94"/>
              </a:cxn>
              <a:cxn ang="0">
                <a:pos x="csX95" y="csY95"/>
              </a:cxn>
              <a:cxn ang="0">
                <a:pos x="csX96" y="csY96"/>
              </a:cxn>
              <a:cxn ang="0">
                <a:pos x="csX97" y="csY97"/>
              </a:cxn>
              <a:cxn ang="0">
                <a:pos x="csX98" y="csY98"/>
              </a:cxn>
              <a:cxn ang="0">
                <a:pos x="csX99" y="csY99"/>
              </a:cxn>
              <a:cxn ang="0">
                <a:pos x="csX100" y="csY100"/>
              </a:cxn>
              <a:cxn ang="0">
                <a:pos x="csX101" y="csY101"/>
              </a:cxn>
              <a:cxn ang="0">
                <a:pos x="csX102" y="csY102"/>
              </a:cxn>
              <a:cxn ang="0">
                <a:pos x="csX103" y="csY103"/>
              </a:cxn>
              <a:cxn ang="0">
                <a:pos x="csX104" y="csY104"/>
              </a:cxn>
              <a:cxn ang="0">
                <a:pos x="csX105" y="csY105"/>
              </a:cxn>
              <a:cxn ang="0">
                <a:pos x="csX106" y="csY106"/>
              </a:cxn>
              <a:cxn ang="0">
                <a:pos x="csX107" y="csY107"/>
              </a:cxn>
              <a:cxn ang="0">
                <a:pos x="csX108" y="csY108"/>
              </a:cxn>
              <a:cxn ang="0">
                <a:pos x="csX109" y="csY109"/>
              </a:cxn>
              <a:cxn ang="0">
                <a:pos x="csX110" y="csY110"/>
              </a:cxn>
              <a:cxn ang="0">
                <a:pos x="csX111" y="csY111"/>
              </a:cxn>
              <a:cxn ang="0">
                <a:pos x="csX112" y="csY112"/>
              </a:cxn>
              <a:cxn ang="0">
                <a:pos x="csX113" y="csY113"/>
              </a:cxn>
              <a:cxn ang="0">
                <a:pos x="csX114" y="csY114"/>
              </a:cxn>
              <a:cxn ang="0">
                <a:pos x="csX115" y="csY115"/>
              </a:cxn>
              <a:cxn ang="0">
                <a:pos x="csX116" y="csY116"/>
              </a:cxn>
              <a:cxn ang="0">
                <a:pos x="csX117" y="csY117"/>
              </a:cxn>
              <a:cxn ang="0">
                <a:pos x="csX118" y="csY118"/>
              </a:cxn>
              <a:cxn ang="0">
                <a:pos x="csX119" y="csY119"/>
              </a:cxn>
              <a:cxn ang="0">
                <a:pos x="csX120" y="csY120"/>
              </a:cxn>
              <a:cxn ang="0">
                <a:pos x="csX121" y="csY121"/>
              </a:cxn>
              <a:cxn ang="0">
                <a:pos x="csX122" y="csY122"/>
              </a:cxn>
              <a:cxn ang="0">
                <a:pos x="csX123" y="csY123"/>
              </a:cxn>
              <a:cxn ang="0">
                <a:pos x="csX124" y="csY124"/>
              </a:cxn>
              <a:cxn ang="0">
                <a:pos x="csX125" y="csY125"/>
              </a:cxn>
              <a:cxn ang="0">
                <a:pos x="csX126" y="csY126"/>
              </a:cxn>
              <a:cxn ang="0">
                <a:pos x="csX127" y="csY127"/>
              </a:cxn>
              <a:cxn ang="0">
                <a:pos x="csX128" y="csY128"/>
              </a:cxn>
              <a:cxn ang="0">
                <a:pos x="csX129" y="csY129"/>
              </a:cxn>
              <a:cxn ang="0">
                <a:pos x="csX130" y="csY130"/>
              </a:cxn>
              <a:cxn ang="0">
                <a:pos x="csX131" y="csY131"/>
              </a:cxn>
              <a:cxn ang="0">
                <a:pos x="csX132" y="csY132"/>
              </a:cxn>
              <a:cxn ang="0">
                <a:pos x="csX133" y="csY133"/>
              </a:cxn>
              <a:cxn ang="0">
                <a:pos x="csX134" y="csY134"/>
              </a:cxn>
              <a:cxn ang="0">
                <a:pos x="csX135" y="csY135"/>
              </a:cxn>
              <a:cxn ang="0">
                <a:pos x="csX136" y="csY136"/>
              </a:cxn>
              <a:cxn ang="0">
                <a:pos x="csX137" y="csY137"/>
              </a:cxn>
              <a:cxn ang="0">
                <a:pos x="csX138" y="csY138"/>
              </a:cxn>
              <a:cxn ang="0">
                <a:pos x="csX139" y="csY139"/>
              </a:cxn>
              <a:cxn ang="0">
                <a:pos x="csX140" y="csY140"/>
              </a:cxn>
              <a:cxn ang="0">
                <a:pos x="csX141" y="csY141"/>
              </a:cxn>
              <a:cxn ang="0">
                <a:pos x="csX142" y="csY142"/>
              </a:cxn>
              <a:cxn ang="0">
                <a:pos x="csX143" y="csY143"/>
              </a:cxn>
              <a:cxn ang="0">
                <a:pos x="csX144" y="csY144"/>
              </a:cxn>
              <a:cxn ang="0">
                <a:pos x="csX145" y="csY145"/>
              </a:cxn>
              <a:cxn ang="0">
                <a:pos x="csX146" y="csY146"/>
              </a:cxn>
              <a:cxn ang="0">
                <a:pos x="csX147" y="csY147"/>
              </a:cxn>
              <a:cxn ang="0">
                <a:pos x="csX148" y="csY148"/>
              </a:cxn>
              <a:cxn ang="0">
                <a:pos x="csX149" y="csY149"/>
              </a:cxn>
              <a:cxn ang="0">
                <a:pos x="csX150" y="csY150"/>
              </a:cxn>
              <a:cxn ang="0">
                <a:pos x="csX151" y="csY151"/>
              </a:cxn>
              <a:cxn ang="0">
                <a:pos x="csX152" y="csY152"/>
              </a:cxn>
              <a:cxn ang="0">
                <a:pos x="csX153" y="csY153"/>
              </a:cxn>
              <a:cxn ang="0">
                <a:pos x="csX154" y="csY154"/>
              </a:cxn>
              <a:cxn ang="0">
                <a:pos x="csX155" y="csY155"/>
              </a:cxn>
              <a:cxn ang="0">
                <a:pos x="csX156" y="csY156"/>
              </a:cxn>
              <a:cxn ang="0">
                <a:pos x="csX157" y="csY157"/>
              </a:cxn>
              <a:cxn ang="0">
                <a:pos x="csX158" y="csY158"/>
              </a:cxn>
              <a:cxn ang="0">
                <a:pos x="csX159" y="csY159"/>
              </a:cxn>
              <a:cxn ang="0">
                <a:pos x="csX160" y="csY160"/>
              </a:cxn>
              <a:cxn ang="0">
                <a:pos x="csX161" y="csY161"/>
              </a:cxn>
              <a:cxn ang="0">
                <a:pos x="csX162" y="csY162"/>
              </a:cxn>
              <a:cxn ang="0">
                <a:pos x="csX163" y="csY163"/>
              </a:cxn>
              <a:cxn ang="0">
                <a:pos x="csX164" y="csY164"/>
              </a:cxn>
              <a:cxn ang="0">
                <a:pos x="csX165" y="csY165"/>
              </a:cxn>
              <a:cxn ang="0">
                <a:pos x="csX166" y="csY166"/>
              </a:cxn>
              <a:cxn ang="0">
                <a:pos x="csX167" y="csY167"/>
              </a:cxn>
              <a:cxn ang="0">
                <a:pos x="csX168" y="csY168"/>
              </a:cxn>
              <a:cxn ang="0">
                <a:pos x="csX169" y="csY169"/>
              </a:cxn>
              <a:cxn ang="0">
                <a:pos x="csX170" y="csY170"/>
              </a:cxn>
              <a:cxn ang="0">
                <a:pos x="csX171" y="csY171"/>
              </a:cxn>
              <a:cxn ang="0">
                <a:pos x="csX172" y="csY172"/>
              </a:cxn>
              <a:cxn ang="0">
                <a:pos x="csX173" y="csY173"/>
              </a:cxn>
              <a:cxn ang="0">
                <a:pos x="csX174" y="csY174"/>
              </a:cxn>
              <a:cxn ang="0">
                <a:pos x="csX175" y="csY175"/>
              </a:cxn>
              <a:cxn ang="0">
                <a:pos x="csX176" y="csY176"/>
              </a:cxn>
              <a:cxn ang="0">
                <a:pos x="csX177" y="csY177"/>
              </a:cxn>
              <a:cxn ang="0">
                <a:pos x="csX178" y="csY178"/>
              </a:cxn>
              <a:cxn ang="0">
                <a:pos x="csX179" y="csY179"/>
              </a:cxn>
              <a:cxn ang="0">
                <a:pos x="csX180" y="csY180"/>
              </a:cxn>
              <a:cxn ang="0">
                <a:pos x="csX181" y="csY181"/>
              </a:cxn>
              <a:cxn ang="0">
                <a:pos x="csX182" y="csY182"/>
              </a:cxn>
              <a:cxn ang="0">
                <a:pos x="csX183" y="csY183"/>
              </a:cxn>
              <a:cxn ang="0">
                <a:pos x="csX184" y="csY184"/>
              </a:cxn>
              <a:cxn ang="0">
                <a:pos x="csX185" y="csY185"/>
              </a:cxn>
              <a:cxn ang="0">
                <a:pos x="csX186" y="csY186"/>
              </a:cxn>
              <a:cxn ang="0">
                <a:pos x="csX187" y="csY187"/>
              </a:cxn>
              <a:cxn ang="0">
                <a:pos x="csX188" y="csY188"/>
              </a:cxn>
              <a:cxn ang="0">
                <a:pos x="csX189" y="csY189"/>
              </a:cxn>
              <a:cxn ang="0">
                <a:pos x="csX190" y="csY190"/>
              </a:cxn>
              <a:cxn ang="0">
                <a:pos x="csX191" y="csY191"/>
              </a:cxn>
              <a:cxn ang="0">
                <a:pos x="csX192" y="csY192"/>
              </a:cxn>
              <a:cxn ang="0">
                <a:pos x="csX193" y="csY193"/>
              </a:cxn>
              <a:cxn ang="0">
                <a:pos x="csX194" y="csY194"/>
              </a:cxn>
              <a:cxn ang="0">
                <a:pos x="csX195" y="csY195"/>
              </a:cxn>
              <a:cxn ang="0">
                <a:pos x="csX196" y="csY196"/>
              </a:cxn>
              <a:cxn ang="0">
                <a:pos x="csX197" y="csY197"/>
              </a:cxn>
              <a:cxn ang="0">
                <a:pos x="csX198" y="csY198"/>
              </a:cxn>
              <a:cxn ang="0">
                <a:pos x="csX199" y="csY199"/>
              </a:cxn>
              <a:cxn ang="0">
                <a:pos x="csX200" y="csY200"/>
              </a:cxn>
              <a:cxn ang="0">
                <a:pos x="csX201" y="csY201"/>
              </a:cxn>
              <a:cxn ang="0">
                <a:pos x="csX202" y="csY202"/>
              </a:cxn>
              <a:cxn ang="0">
                <a:pos x="csX203" y="csY203"/>
              </a:cxn>
              <a:cxn ang="0">
                <a:pos x="csX204" y="csY204"/>
              </a:cxn>
              <a:cxn ang="0">
                <a:pos x="csX205" y="csY205"/>
              </a:cxn>
              <a:cxn ang="0">
                <a:pos x="csX206" y="csY206"/>
              </a:cxn>
              <a:cxn ang="0">
                <a:pos x="csX207" y="csY207"/>
              </a:cxn>
              <a:cxn ang="0">
                <a:pos x="csX208" y="csY208"/>
              </a:cxn>
              <a:cxn ang="0">
                <a:pos x="csX209" y="csY209"/>
              </a:cxn>
              <a:cxn ang="0">
                <a:pos x="csX210" y="csY210"/>
              </a:cxn>
              <a:cxn ang="0">
                <a:pos x="csX211" y="csY211"/>
              </a:cxn>
              <a:cxn ang="0">
                <a:pos x="csX212" y="csY212"/>
              </a:cxn>
              <a:cxn ang="0">
                <a:pos x="csX213" y="csY213"/>
              </a:cxn>
              <a:cxn ang="0">
                <a:pos x="csX214" y="csY214"/>
              </a:cxn>
              <a:cxn ang="0">
                <a:pos x="csX215" y="csY215"/>
              </a:cxn>
              <a:cxn ang="0">
                <a:pos x="csX216" y="csY216"/>
              </a:cxn>
              <a:cxn ang="0">
                <a:pos x="csX217" y="csY217"/>
              </a:cxn>
              <a:cxn ang="0">
                <a:pos x="csX218" y="csY218"/>
              </a:cxn>
              <a:cxn ang="0">
                <a:pos x="csX219" y="csY219"/>
              </a:cxn>
              <a:cxn ang="0">
                <a:pos x="csX220" y="csY220"/>
              </a:cxn>
              <a:cxn ang="0">
                <a:pos x="csX221" y="csY221"/>
              </a:cxn>
            </a:cxnLst>
            <a:rect l="l" t="t" r="r" b="b"/>
            <a:pathLst>
              <a:path w="4181061" h="2710069">
                <a:moveTo>
                  <a:pt x="0" y="457200"/>
                </a:moveTo>
                <a:lnTo>
                  <a:pt x="0" y="457200"/>
                </a:lnTo>
                <a:cubicBezTo>
                  <a:pt x="22087" y="454991"/>
                  <a:pt x="44259" y="453508"/>
                  <a:pt x="66261" y="450574"/>
                </a:cubicBezTo>
                <a:cubicBezTo>
                  <a:pt x="77424" y="449086"/>
                  <a:pt x="88140" y="444448"/>
                  <a:pt x="99391" y="443948"/>
                </a:cubicBezTo>
                <a:lnTo>
                  <a:pt x="662609" y="424069"/>
                </a:lnTo>
                <a:cubicBezTo>
                  <a:pt x="693531" y="417443"/>
                  <a:pt x="724838" y="412412"/>
                  <a:pt x="755374" y="404191"/>
                </a:cubicBezTo>
                <a:cubicBezTo>
                  <a:pt x="782351" y="396928"/>
                  <a:pt x="808264" y="386158"/>
                  <a:pt x="834887" y="377687"/>
                </a:cubicBezTo>
                <a:cubicBezTo>
                  <a:pt x="856861" y="370695"/>
                  <a:pt x="878848" y="363678"/>
                  <a:pt x="901148" y="357809"/>
                </a:cubicBezTo>
                <a:cubicBezTo>
                  <a:pt x="990228" y="334366"/>
                  <a:pt x="930594" y="355074"/>
                  <a:pt x="1013791" y="331304"/>
                </a:cubicBezTo>
                <a:cubicBezTo>
                  <a:pt x="1027223" y="327466"/>
                  <a:pt x="1040168" y="322066"/>
                  <a:pt x="1053548" y="318052"/>
                </a:cubicBezTo>
                <a:cubicBezTo>
                  <a:pt x="1061007" y="315814"/>
                  <a:pt x="1091217" y="309641"/>
                  <a:pt x="1099930" y="304800"/>
                </a:cubicBezTo>
                <a:cubicBezTo>
                  <a:pt x="1152961" y="275338"/>
                  <a:pt x="1128399" y="286392"/>
                  <a:pt x="1166191" y="245165"/>
                </a:cubicBezTo>
                <a:cubicBezTo>
                  <a:pt x="1180966" y="229047"/>
                  <a:pt x="1197113" y="214243"/>
                  <a:pt x="1212574" y="198782"/>
                </a:cubicBezTo>
                <a:cubicBezTo>
                  <a:pt x="1236452" y="174904"/>
                  <a:pt x="1243614" y="165791"/>
                  <a:pt x="1272209" y="145774"/>
                </a:cubicBezTo>
                <a:cubicBezTo>
                  <a:pt x="1307079" y="121365"/>
                  <a:pt x="1301193" y="129210"/>
                  <a:pt x="1338470" y="112643"/>
                </a:cubicBezTo>
                <a:cubicBezTo>
                  <a:pt x="1347496" y="108631"/>
                  <a:pt x="1355948" y="103403"/>
                  <a:pt x="1364974" y="99391"/>
                </a:cubicBezTo>
                <a:cubicBezTo>
                  <a:pt x="1375843" y="94560"/>
                  <a:pt x="1387235" y="90970"/>
                  <a:pt x="1398104" y="86139"/>
                </a:cubicBezTo>
                <a:cubicBezTo>
                  <a:pt x="1407130" y="82127"/>
                  <a:pt x="1416033" y="77788"/>
                  <a:pt x="1424609" y="72887"/>
                </a:cubicBezTo>
                <a:cubicBezTo>
                  <a:pt x="1431523" y="68936"/>
                  <a:pt x="1437167" y="62772"/>
                  <a:pt x="1444487" y="59635"/>
                </a:cubicBezTo>
                <a:cubicBezTo>
                  <a:pt x="1452857" y="56048"/>
                  <a:pt x="1462235" y="55511"/>
                  <a:pt x="1470991" y="53009"/>
                </a:cubicBezTo>
                <a:cubicBezTo>
                  <a:pt x="1477707" y="51090"/>
                  <a:pt x="1484021" y="47752"/>
                  <a:pt x="1490870" y="46382"/>
                </a:cubicBezTo>
                <a:cubicBezTo>
                  <a:pt x="1514504" y="41655"/>
                  <a:pt x="1576218" y="35426"/>
                  <a:pt x="1596887" y="33130"/>
                </a:cubicBezTo>
                <a:cubicBezTo>
                  <a:pt x="1656672" y="18184"/>
                  <a:pt x="1632617" y="25638"/>
                  <a:pt x="1669774" y="13252"/>
                </a:cubicBezTo>
                <a:cubicBezTo>
                  <a:pt x="1683026" y="17669"/>
                  <a:pt x="1697319" y="19720"/>
                  <a:pt x="1709530" y="26504"/>
                </a:cubicBezTo>
                <a:cubicBezTo>
                  <a:pt x="1723286" y="34146"/>
                  <a:pt x="1740205" y="62508"/>
                  <a:pt x="1749287" y="72887"/>
                </a:cubicBezTo>
                <a:cubicBezTo>
                  <a:pt x="1757514" y="82290"/>
                  <a:pt x="1768120" y="89529"/>
                  <a:pt x="1775791" y="99391"/>
                </a:cubicBezTo>
                <a:cubicBezTo>
                  <a:pt x="1783698" y="109557"/>
                  <a:pt x="1786563" y="123415"/>
                  <a:pt x="1795670" y="132522"/>
                </a:cubicBezTo>
                <a:cubicBezTo>
                  <a:pt x="1833756" y="170608"/>
                  <a:pt x="1846535" y="176919"/>
                  <a:pt x="1888435" y="192156"/>
                </a:cubicBezTo>
                <a:cubicBezTo>
                  <a:pt x="1901563" y="196930"/>
                  <a:pt x="1914412" y="203112"/>
                  <a:pt x="1928191" y="205409"/>
                </a:cubicBezTo>
                <a:cubicBezTo>
                  <a:pt x="1954425" y="209782"/>
                  <a:pt x="1981200" y="209826"/>
                  <a:pt x="2007704" y="212035"/>
                </a:cubicBezTo>
                <a:cubicBezTo>
                  <a:pt x="2069548" y="209826"/>
                  <a:pt x="2131591" y="210848"/>
                  <a:pt x="2193235" y="205409"/>
                </a:cubicBezTo>
                <a:cubicBezTo>
                  <a:pt x="2207150" y="204181"/>
                  <a:pt x="2219380" y="195297"/>
                  <a:pt x="2232991" y="192156"/>
                </a:cubicBezTo>
                <a:cubicBezTo>
                  <a:pt x="2248209" y="188644"/>
                  <a:pt x="2263969" y="188098"/>
                  <a:pt x="2279374" y="185530"/>
                </a:cubicBezTo>
                <a:cubicBezTo>
                  <a:pt x="2366961" y="170932"/>
                  <a:pt x="2236704" y="183957"/>
                  <a:pt x="2411896" y="172278"/>
                </a:cubicBezTo>
                <a:cubicBezTo>
                  <a:pt x="2429565" y="167861"/>
                  <a:pt x="2447333" y="163818"/>
                  <a:pt x="2464904" y="159026"/>
                </a:cubicBezTo>
                <a:cubicBezTo>
                  <a:pt x="2471643" y="157188"/>
                  <a:pt x="2478677" y="155792"/>
                  <a:pt x="2484783" y="152400"/>
                </a:cubicBezTo>
                <a:cubicBezTo>
                  <a:pt x="2498706" y="144665"/>
                  <a:pt x="2511287" y="134730"/>
                  <a:pt x="2524539" y="125895"/>
                </a:cubicBezTo>
                <a:cubicBezTo>
                  <a:pt x="2531165" y="121478"/>
                  <a:pt x="2537023" y="115600"/>
                  <a:pt x="2544417" y="112643"/>
                </a:cubicBezTo>
                <a:cubicBezTo>
                  <a:pt x="2555461" y="108226"/>
                  <a:pt x="2566264" y="103152"/>
                  <a:pt x="2577548" y="99391"/>
                </a:cubicBezTo>
                <a:cubicBezTo>
                  <a:pt x="2595683" y="93346"/>
                  <a:pt x="2669872" y="79601"/>
                  <a:pt x="2670313" y="79513"/>
                </a:cubicBezTo>
                <a:cubicBezTo>
                  <a:pt x="2716620" y="70252"/>
                  <a:pt x="2692331" y="74739"/>
                  <a:pt x="2743200" y="66261"/>
                </a:cubicBezTo>
                <a:cubicBezTo>
                  <a:pt x="2765287" y="57426"/>
                  <a:pt x="2786134" y="44421"/>
                  <a:pt x="2809461" y="39756"/>
                </a:cubicBezTo>
                <a:cubicBezTo>
                  <a:pt x="2878882" y="25872"/>
                  <a:pt x="2803883" y="42296"/>
                  <a:pt x="2882348" y="19878"/>
                </a:cubicBezTo>
                <a:cubicBezTo>
                  <a:pt x="2986964" y="-10012"/>
                  <a:pt x="2900887" y="18116"/>
                  <a:pt x="2955235" y="0"/>
                </a:cubicBezTo>
                <a:cubicBezTo>
                  <a:pt x="2990574" y="2209"/>
                  <a:pt x="3027040" y="-2497"/>
                  <a:pt x="3061252" y="6626"/>
                </a:cubicBezTo>
                <a:cubicBezTo>
                  <a:pt x="3094656" y="15534"/>
                  <a:pt x="3123095" y="37548"/>
                  <a:pt x="3154017" y="53009"/>
                </a:cubicBezTo>
                <a:cubicBezTo>
                  <a:pt x="3167269" y="59635"/>
                  <a:pt x="3181069" y="65264"/>
                  <a:pt x="3193774" y="72887"/>
                </a:cubicBezTo>
                <a:cubicBezTo>
                  <a:pt x="3204817" y="79513"/>
                  <a:pt x="3215385" y="87006"/>
                  <a:pt x="3226904" y="92765"/>
                </a:cubicBezTo>
                <a:cubicBezTo>
                  <a:pt x="3241949" y="100288"/>
                  <a:pt x="3258100" y="105411"/>
                  <a:pt x="3273287" y="112643"/>
                </a:cubicBezTo>
                <a:cubicBezTo>
                  <a:pt x="3304500" y="127506"/>
                  <a:pt x="3335130" y="143565"/>
                  <a:pt x="3366052" y="159026"/>
                </a:cubicBezTo>
                <a:cubicBezTo>
                  <a:pt x="3383722" y="167861"/>
                  <a:pt x="3402121" y="175366"/>
                  <a:pt x="3419061" y="185530"/>
                </a:cubicBezTo>
                <a:cubicBezTo>
                  <a:pt x="3430104" y="192156"/>
                  <a:pt x="3440467" y="200080"/>
                  <a:pt x="3452191" y="205409"/>
                </a:cubicBezTo>
                <a:cubicBezTo>
                  <a:pt x="3464908" y="211190"/>
                  <a:pt x="3478820" y="213887"/>
                  <a:pt x="3491948" y="218661"/>
                </a:cubicBezTo>
                <a:cubicBezTo>
                  <a:pt x="3503126" y="222726"/>
                  <a:pt x="3513710" y="228415"/>
                  <a:pt x="3525078" y="231913"/>
                </a:cubicBezTo>
                <a:cubicBezTo>
                  <a:pt x="3569382" y="245545"/>
                  <a:pt x="3580514" y="245512"/>
                  <a:pt x="3624470" y="251791"/>
                </a:cubicBezTo>
                <a:cubicBezTo>
                  <a:pt x="3637722" y="256208"/>
                  <a:pt x="3653620" y="255952"/>
                  <a:pt x="3664226" y="265043"/>
                </a:cubicBezTo>
                <a:cubicBezTo>
                  <a:pt x="3671140" y="270970"/>
                  <a:pt x="3671387" y="282457"/>
                  <a:pt x="3670852" y="291548"/>
                </a:cubicBezTo>
                <a:cubicBezTo>
                  <a:pt x="3668997" y="323079"/>
                  <a:pt x="3666206" y="373590"/>
                  <a:pt x="3644348" y="404191"/>
                </a:cubicBezTo>
                <a:cubicBezTo>
                  <a:pt x="3638901" y="411816"/>
                  <a:pt x="3630568" y="416954"/>
                  <a:pt x="3624470" y="424069"/>
                </a:cubicBezTo>
                <a:cubicBezTo>
                  <a:pt x="3617283" y="432454"/>
                  <a:pt x="3612976" y="443387"/>
                  <a:pt x="3604591" y="450574"/>
                </a:cubicBezTo>
                <a:cubicBezTo>
                  <a:pt x="3597091" y="457002"/>
                  <a:pt x="3586125" y="458085"/>
                  <a:pt x="3578087" y="463826"/>
                </a:cubicBezTo>
                <a:cubicBezTo>
                  <a:pt x="3570462" y="469273"/>
                  <a:pt x="3565834" y="478258"/>
                  <a:pt x="3558209" y="483704"/>
                </a:cubicBezTo>
                <a:cubicBezTo>
                  <a:pt x="3535392" y="500001"/>
                  <a:pt x="3511006" y="498051"/>
                  <a:pt x="3491948" y="523461"/>
                </a:cubicBezTo>
                <a:cubicBezTo>
                  <a:pt x="3472925" y="548825"/>
                  <a:pt x="3470943" y="548176"/>
                  <a:pt x="3458817" y="576469"/>
                </a:cubicBezTo>
                <a:cubicBezTo>
                  <a:pt x="3456066" y="582889"/>
                  <a:pt x="3454110" y="589632"/>
                  <a:pt x="3452191" y="596348"/>
                </a:cubicBezTo>
                <a:cubicBezTo>
                  <a:pt x="3445607" y="619394"/>
                  <a:pt x="3442193" y="638200"/>
                  <a:pt x="3438939" y="662609"/>
                </a:cubicBezTo>
                <a:cubicBezTo>
                  <a:pt x="3436296" y="682434"/>
                  <a:pt x="3434794" y="702397"/>
                  <a:pt x="3432313" y="722243"/>
                </a:cubicBezTo>
                <a:cubicBezTo>
                  <a:pt x="3430376" y="737740"/>
                  <a:pt x="3427896" y="753165"/>
                  <a:pt x="3425687" y="768626"/>
                </a:cubicBezTo>
                <a:cubicBezTo>
                  <a:pt x="3427896" y="784087"/>
                  <a:pt x="3429250" y="799694"/>
                  <a:pt x="3432313" y="815009"/>
                </a:cubicBezTo>
                <a:cubicBezTo>
                  <a:pt x="3433683" y="821858"/>
                  <a:pt x="3438939" y="827903"/>
                  <a:pt x="3438939" y="834887"/>
                </a:cubicBezTo>
                <a:cubicBezTo>
                  <a:pt x="3438939" y="881322"/>
                  <a:pt x="3437441" y="927884"/>
                  <a:pt x="3432313" y="974035"/>
                </a:cubicBezTo>
                <a:cubicBezTo>
                  <a:pt x="3430770" y="987918"/>
                  <a:pt x="3423478" y="1000539"/>
                  <a:pt x="3419061" y="1013791"/>
                </a:cubicBezTo>
                <a:cubicBezTo>
                  <a:pt x="3414644" y="1027043"/>
                  <a:pt x="3409197" y="1039996"/>
                  <a:pt x="3405809" y="1053548"/>
                </a:cubicBezTo>
                <a:cubicBezTo>
                  <a:pt x="3401392" y="1071217"/>
                  <a:pt x="3398317" y="1089278"/>
                  <a:pt x="3392557" y="1106556"/>
                </a:cubicBezTo>
                <a:cubicBezTo>
                  <a:pt x="3385602" y="1127418"/>
                  <a:pt x="3384296" y="1129640"/>
                  <a:pt x="3379304" y="1152939"/>
                </a:cubicBezTo>
                <a:cubicBezTo>
                  <a:pt x="3374585" y="1174963"/>
                  <a:pt x="3366052" y="1219200"/>
                  <a:pt x="3366052" y="1219200"/>
                </a:cubicBezTo>
                <a:cubicBezTo>
                  <a:pt x="3385784" y="1298127"/>
                  <a:pt x="3362192" y="1239774"/>
                  <a:pt x="3531704" y="1252330"/>
                </a:cubicBezTo>
                <a:cubicBezTo>
                  <a:pt x="3538670" y="1252846"/>
                  <a:pt x="3544867" y="1257037"/>
                  <a:pt x="3551583" y="1258956"/>
                </a:cubicBezTo>
                <a:cubicBezTo>
                  <a:pt x="3560339" y="1261458"/>
                  <a:pt x="3569252" y="1263373"/>
                  <a:pt x="3578087" y="1265582"/>
                </a:cubicBezTo>
                <a:lnTo>
                  <a:pt x="3617843" y="1292087"/>
                </a:lnTo>
                <a:cubicBezTo>
                  <a:pt x="3643675" y="1309308"/>
                  <a:pt x="3654779" y="1314830"/>
                  <a:pt x="3677478" y="1345095"/>
                </a:cubicBezTo>
                <a:cubicBezTo>
                  <a:pt x="3690618" y="1362614"/>
                  <a:pt x="3699536" y="1373484"/>
                  <a:pt x="3710609" y="1391478"/>
                </a:cubicBezTo>
                <a:cubicBezTo>
                  <a:pt x="3758158" y="1468746"/>
                  <a:pt x="3731070" y="1438444"/>
                  <a:pt x="3770243" y="1477617"/>
                </a:cubicBezTo>
                <a:cubicBezTo>
                  <a:pt x="3774661" y="1488661"/>
                  <a:pt x="3778177" y="1500109"/>
                  <a:pt x="3783496" y="1510748"/>
                </a:cubicBezTo>
                <a:cubicBezTo>
                  <a:pt x="3787057" y="1517871"/>
                  <a:pt x="3793187" y="1523503"/>
                  <a:pt x="3796748" y="1530626"/>
                </a:cubicBezTo>
                <a:cubicBezTo>
                  <a:pt x="3824181" y="1585492"/>
                  <a:pt x="3778648" y="1513414"/>
                  <a:pt x="3816626" y="1570382"/>
                </a:cubicBezTo>
                <a:cubicBezTo>
                  <a:pt x="3818835" y="1577008"/>
                  <a:pt x="3820501" y="1583841"/>
                  <a:pt x="3823252" y="1590261"/>
                </a:cubicBezTo>
                <a:cubicBezTo>
                  <a:pt x="3833340" y="1613801"/>
                  <a:pt x="3836447" y="1616679"/>
                  <a:pt x="3849757" y="1636643"/>
                </a:cubicBezTo>
                <a:cubicBezTo>
                  <a:pt x="3863366" y="1677471"/>
                  <a:pt x="3847802" y="1633901"/>
                  <a:pt x="3869635" y="1683026"/>
                </a:cubicBezTo>
                <a:cubicBezTo>
                  <a:pt x="3874466" y="1693895"/>
                  <a:pt x="3878056" y="1705287"/>
                  <a:pt x="3882887" y="1716156"/>
                </a:cubicBezTo>
                <a:cubicBezTo>
                  <a:pt x="3893722" y="1740536"/>
                  <a:pt x="3896933" y="1739210"/>
                  <a:pt x="3902765" y="1762539"/>
                </a:cubicBezTo>
                <a:cubicBezTo>
                  <a:pt x="3905496" y="1773465"/>
                  <a:pt x="3906859" y="1784695"/>
                  <a:pt x="3909391" y="1795669"/>
                </a:cubicBezTo>
                <a:cubicBezTo>
                  <a:pt x="3913486" y="1813416"/>
                  <a:pt x="3918225" y="1831008"/>
                  <a:pt x="3922643" y="1848678"/>
                </a:cubicBezTo>
                <a:cubicBezTo>
                  <a:pt x="3924852" y="1857513"/>
                  <a:pt x="3926390" y="1866543"/>
                  <a:pt x="3929270" y="1875182"/>
                </a:cubicBezTo>
                <a:cubicBezTo>
                  <a:pt x="3935456" y="1893740"/>
                  <a:pt x="3946553" y="1929627"/>
                  <a:pt x="3955774" y="1948069"/>
                </a:cubicBezTo>
                <a:cubicBezTo>
                  <a:pt x="3959335" y="1955192"/>
                  <a:pt x="3965465" y="1960825"/>
                  <a:pt x="3969026" y="1967948"/>
                </a:cubicBezTo>
                <a:cubicBezTo>
                  <a:pt x="3974345" y="1978586"/>
                  <a:pt x="3976959" y="1990440"/>
                  <a:pt x="3982278" y="2001078"/>
                </a:cubicBezTo>
                <a:cubicBezTo>
                  <a:pt x="3985839" y="2008201"/>
                  <a:pt x="3991969" y="2013833"/>
                  <a:pt x="3995530" y="2020956"/>
                </a:cubicBezTo>
                <a:cubicBezTo>
                  <a:pt x="3998654" y="2027203"/>
                  <a:pt x="3998765" y="2034729"/>
                  <a:pt x="4002157" y="2040835"/>
                </a:cubicBezTo>
                <a:cubicBezTo>
                  <a:pt x="4025219" y="2082346"/>
                  <a:pt x="4033683" y="2085614"/>
                  <a:pt x="4068417" y="2120348"/>
                </a:cubicBezTo>
                <a:lnTo>
                  <a:pt x="4101548" y="2153478"/>
                </a:lnTo>
                <a:cubicBezTo>
                  <a:pt x="4105965" y="2160104"/>
                  <a:pt x="4110849" y="2166442"/>
                  <a:pt x="4114800" y="2173356"/>
                </a:cubicBezTo>
                <a:cubicBezTo>
                  <a:pt x="4119701" y="2181932"/>
                  <a:pt x="4122125" y="2191959"/>
                  <a:pt x="4128052" y="2199861"/>
                </a:cubicBezTo>
                <a:cubicBezTo>
                  <a:pt x="4135549" y="2209856"/>
                  <a:pt x="4146426" y="2216879"/>
                  <a:pt x="4154557" y="2226365"/>
                </a:cubicBezTo>
                <a:cubicBezTo>
                  <a:pt x="4159740" y="2232411"/>
                  <a:pt x="4163392" y="2239617"/>
                  <a:pt x="4167809" y="2246243"/>
                </a:cubicBezTo>
                <a:cubicBezTo>
                  <a:pt x="4170018" y="2255078"/>
                  <a:pt x="4171933" y="2263991"/>
                  <a:pt x="4174435" y="2272748"/>
                </a:cubicBezTo>
                <a:cubicBezTo>
                  <a:pt x="4176354" y="2279464"/>
                  <a:pt x="4181061" y="2285642"/>
                  <a:pt x="4181061" y="2292626"/>
                </a:cubicBezTo>
                <a:cubicBezTo>
                  <a:pt x="4181061" y="2319222"/>
                  <a:pt x="4179336" y="2345998"/>
                  <a:pt x="4174435" y="2372139"/>
                </a:cubicBezTo>
                <a:cubicBezTo>
                  <a:pt x="4172615" y="2381847"/>
                  <a:pt x="4166084" y="2390067"/>
                  <a:pt x="4161183" y="2398643"/>
                </a:cubicBezTo>
                <a:cubicBezTo>
                  <a:pt x="4149507" y="2419075"/>
                  <a:pt x="4143619" y="2425718"/>
                  <a:pt x="4121426" y="2438400"/>
                </a:cubicBezTo>
                <a:cubicBezTo>
                  <a:pt x="4115362" y="2441865"/>
                  <a:pt x="4107795" y="2441902"/>
                  <a:pt x="4101548" y="2445026"/>
                </a:cubicBezTo>
                <a:cubicBezTo>
                  <a:pt x="4094425" y="2448587"/>
                  <a:pt x="4088793" y="2454717"/>
                  <a:pt x="4081670" y="2458278"/>
                </a:cubicBezTo>
                <a:cubicBezTo>
                  <a:pt x="4075423" y="2461402"/>
                  <a:pt x="4068211" y="2462153"/>
                  <a:pt x="4061791" y="2464904"/>
                </a:cubicBezTo>
                <a:cubicBezTo>
                  <a:pt x="4052712" y="2468795"/>
                  <a:pt x="4044313" y="2474144"/>
                  <a:pt x="4035287" y="2478156"/>
                </a:cubicBezTo>
                <a:cubicBezTo>
                  <a:pt x="4024418" y="2482987"/>
                  <a:pt x="4013026" y="2486578"/>
                  <a:pt x="4002157" y="2491409"/>
                </a:cubicBezTo>
                <a:cubicBezTo>
                  <a:pt x="3993131" y="2495421"/>
                  <a:pt x="3984731" y="2500770"/>
                  <a:pt x="3975652" y="2504661"/>
                </a:cubicBezTo>
                <a:cubicBezTo>
                  <a:pt x="3969232" y="2507412"/>
                  <a:pt x="3962194" y="2508536"/>
                  <a:pt x="3955774" y="2511287"/>
                </a:cubicBezTo>
                <a:cubicBezTo>
                  <a:pt x="3933595" y="2520792"/>
                  <a:pt x="3917081" y="2531852"/>
                  <a:pt x="3896139" y="2544417"/>
                </a:cubicBezTo>
                <a:cubicBezTo>
                  <a:pt x="3886953" y="2556665"/>
                  <a:pt x="3870227" y="2581571"/>
                  <a:pt x="3856383" y="2590800"/>
                </a:cubicBezTo>
                <a:cubicBezTo>
                  <a:pt x="3851132" y="2594301"/>
                  <a:pt x="3812945" y="2603561"/>
                  <a:pt x="3810000" y="2604052"/>
                </a:cubicBezTo>
                <a:cubicBezTo>
                  <a:pt x="3776803" y="2609585"/>
                  <a:pt x="3645805" y="2627614"/>
                  <a:pt x="3597965" y="2637182"/>
                </a:cubicBezTo>
                <a:cubicBezTo>
                  <a:pt x="3580105" y="2640754"/>
                  <a:pt x="3562236" y="2644676"/>
                  <a:pt x="3544957" y="2650435"/>
                </a:cubicBezTo>
                <a:lnTo>
                  <a:pt x="3505200" y="2663687"/>
                </a:lnTo>
                <a:cubicBezTo>
                  <a:pt x="3452191" y="2661478"/>
                  <a:pt x="3399094" y="2660841"/>
                  <a:pt x="3346174" y="2657061"/>
                </a:cubicBezTo>
                <a:cubicBezTo>
                  <a:pt x="3337091" y="2656412"/>
                  <a:pt x="3328685" y="2651723"/>
                  <a:pt x="3319670" y="2650435"/>
                </a:cubicBezTo>
                <a:cubicBezTo>
                  <a:pt x="3289922" y="2646185"/>
                  <a:pt x="3224638" y="2642326"/>
                  <a:pt x="3193774" y="2637182"/>
                </a:cubicBezTo>
                <a:cubicBezTo>
                  <a:pt x="3173688" y="2633834"/>
                  <a:pt x="3153894" y="2628869"/>
                  <a:pt x="3134139" y="2623930"/>
                </a:cubicBezTo>
                <a:cubicBezTo>
                  <a:pt x="3127363" y="2622236"/>
                  <a:pt x="3120619" y="2620194"/>
                  <a:pt x="3114261" y="2617304"/>
                </a:cubicBezTo>
                <a:cubicBezTo>
                  <a:pt x="3096276" y="2609129"/>
                  <a:pt x="3080417" y="2595591"/>
                  <a:pt x="3061252" y="2590800"/>
                </a:cubicBezTo>
                <a:lnTo>
                  <a:pt x="3034748" y="2584174"/>
                </a:lnTo>
                <a:cubicBezTo>
                  <a:pt x="2986191" y="2545328"/>
                  <a:pt x="3014267" y="2563994"/>
                  <a:pt x="2948609" y="2531165"/>
                </a:cubicBezTo>
                <a:lnTo>
                  <a:pt x="2948609" y="2531165"/>
                </a:lnTo>
                <a:cubicBezTo>
                  <a:pt x="2924261" y="2514934"/>
                  <a:pt x="2928019" y="2515467"/>
                  <a:pt x="2895600" y="2504661"/>
                </a:cubicBezTo>
                <a:cubicBezTo>
                  <a:pt x="2886961" y="2501781"/>
                  <a:pt x="2877852" y="2500537"/>
                  <a:pt x="2869096" y="2498035"/>
                </a:cubicBezTo>
                <a:cubicBezTo>
                  <a:pt x="2862380" y="2496116"/>
                  <a:pt x="2855933" y="2493328"/>
                  <a:pt x="2849217" y="2491409"/>
                </a:cubicBezTo>
                <a:cubicBezTo>
                  <a:pt x="2840461" y="2488907"/>
                  <a:pt x="2831436" y="2487399"/>
                  <a:pt x="2822713" y="2484782"/>
                </a:cubicBezTo>
                <a:cubicBezTo>
                  <a:pt x="2809333" y="2480768"/>
                  <a:pt x="2796655" y="2474269"/>
                  <a:pt x="2782957" y="2471530"/>
                </a:cubicBezTo>
                <a:cubicBezTo>
                  <a:pt x="2771913" y="2469321"/>
                  <a:pt x="2760820" y="2467347"/>
                  <a:pt x="2749826" y="2464904"/>
                </a:cubicBezTo>
                <a:cubicBezTo>
                  <a:pt x="2740936" y="2462929"/>
                  <a:pt x="2732305" y="2459775"/>
                  <a:pt x="2723322" y="2458278"/>
                </a:cubicBezTo>
                <a:cubicBezTo>
                  <a:pt x="2705757" y="2455351"/>
                  <a:pt x="2687983" y="2453861"/>
                  <a:pt x="2670313" y="2451652"/>
                </a:cubicBezTo>
                <a:cubicBezTo>
                  <a:pt x="2586383" y="2453861"/>
                  <a:pt x="2502278" y="2452435"/>
                  <a:pt x="2418522" y="2458278"/>
                </a:cubicBezTo>
                <a:cubicBezTo>
                  <a:pt x="2391876" y="2460137"/>
                  <a:pt x="2385996" y="2474540"/>
                  <a:pt x="2365513" y="2484782"/>
                </a:cubicBezTo>
                <a:cubicBezTo>
                  <a:pt x="2359266" y="2487906"/>
                  <a:pt x="2351882" y="2488285"/>
                  <a:pt x="2345635" y="2491409"/>
                </a:cubicBezTo>
                <a:cubicBezTo>
                  <a:pt x="2266049" y="2531204"/>
                  <a:pt x="2374151" y="2480926"/>
                  <a:pt x="2312504" y="2517913"/>
                </a:cubicBezTo>
                <a:cubicBezTo>
                  <a:pt x="2306515" y="2521506"/>
                  <a:pt x="2299046" y="2521788"/>
                  <a:pt x="2292626" y="2524539"/>
                </a:cubicBezTo>
                <a:cubicBezTo>
                  <a:pt x="2283547" y="2528430"/>
                  <a:pt x="2275293" y="2534123"/>
                  <a:pt x="2266122" y="2537791"/>
                </a:cubicBezTo>
                <a:cubicBezTo>
                  <a:pt x="2251717" y="2543553"/>
                  <a:pt x="2217758" y="2554415"/>
                  <a:pt x="2199861" y="2557669"/>
                </a:cubicBezTo>
                <a:cubicBezTo>
                  <a:pt x="2163686" y="2564246"/>
                  <a:pt x="2115362" y="2568346"/>
                  <a:pt x="2080591" y="2570922"/>
                </a:cubicBezTo>
                <a:cubicBezTo>
                  <a:pt x="2045280" y="2573538"/>
                  <a:pt x="2009913" y="2575339"/>
                  <a:pt x="1974574" y="2577548"/>
                </a:cubicBezTo>
                <a:cubicBezTo>
                  <a:pt x="1963530" y="2579757"/>
                  <a:pt x="1952534" y="2582217"/>
                  <a:pt x="1941443" y="2584174"/>
                </a:cubicBezTo>
                <a:cubicBezTo>
                  <a:pt x="1914982" y="2588844"/>
                  <a:pt x="1887998" y="2590909"/>
                  <a:pt x="1861930" y="2597426"/>
                </a:cubicBezTo>
                <a:lnTo>
                  <a:pt x="1782417" y="2617304"/>
                </a:lnTo>
                <a:cubicBezTo>
                  <a:pt x="1773582" y="2619513"/>
                  <a:pt x="1764896" y="2622433"/>
                  <a:pt x="1755913" y="2623930"/>
                </a:cubicBezTo>
                <a:lnTo>
                  <a:pt x="1716157" y="2630556"/>
                </a:lnTo>
                <a:cubicBezTo>
                  <a:pt x="1709531" y="2634974"/>
                  <a:pt x="1703555" y="2640574"/>
                  <a:pt x="1696278" y="2643809"/>
                </a:cubicBezTo>
                <a:cubicBezTo>
                  <a:pt x="1664778" y="2657809"/>
                  <a:pt x="1650102" y="2658131"/>
                  <a:pt x="1616765" y="2663687"/>
                </a:cubicBezTo>
                <a:lnTo>
                  <a:pt x="1557130" y="2683565"/>
                </a:lnTo>
                <a:cubicBezTo>
                  <a:pt x="1543878" y="2687982"/>
                  <a:pt x="1531235" y="2695084"/>
                  <a:pt x="1517374" y="2696817"/>
                </a:cubicBezTo>
                <a:cubicBezTo>
                  <a:pt x="1448868" y="2705380"/>
                  <a:pt x="1481993" y="2700925"/>
                  <a:pt x="1417983" y="2710069"/>
                </a:cubicBezTo>
                <a:lnTo>
                  <a:pt x="1073426" y="2696817"/>
                </a:lnTo>
                <a:lnTo>
                  <a:pt x="1007165" y="2683565"/>
                </a:lnTo>
                <a:cubicBezTo>
                  <a:pt x="940735" y="2656993"/>
                  <a:pt x="1004597" y="2680807"/>
                  <a:pt x="947530" y="2663687"/>
                </a:cubicBezTo>
                <a:cubicBezTo>
                  <a:pt x="934150" y="2659673"/>
                  <a:pt x="921738" y="2650802"/>
                  <a:pt x="907774" y="2650435"/>
                </a:cubicBezTo>
                <a:lnTo>
                  <a:pt x="655983" y="2643809"/>
                </a:lnTo>
                <a:cubicBezTo>
                  <a:pt x="581758" y="2594325"/>
                  <a:pt x="646372" y="2641155"/>
                  <a:pt x="589722" y="2590800"/>
                </a:cubicBezTo>
                <a:cubicBezTo>
                  <a:pt x="579152" y="2581404"/>
                  <a:pt x="566591" y="2574295"/>
                  <a:pt x="556591" y="2564295"/>
                </a:cubicBezTo>
                <a:cubicBezTo>
                  <a:pt x="550960" y="2558664"/>
                  <a:pt x="548522" y="2550463"/>
                  <a:pt x="543339" y="2544417"/>
                </a:cubicBezTo>
                <a:cubicBezTo>
                  <a:pt x="515592" y="2512045"/>
                  <a:pt x="520969" y="2528460"/>
                  <a:pt x="503583" y="2498035"/>
                </a:cubicBezTo>
                <a:cubicBezTo>
                  <a:pt x="494138" y="2481507"/>
                  <a:pt x="488552" y="2469429"/>
                  <a:pt x="483704" y="2451652"/>
                </a:cubicBezTo>
                <a:cubicBezTo>
                  <a:pt x="478912" y="2434080"/>
                  <a:pt x="470452" y="2398643"/>
                  <a:pt x="470452" y="2398643"/>
                </a:cubicBezTo>
                <a:cubicBezTo>
                  <a:pt x="468243" y="2358887"/>
                  <a:pt x="467601" y="2319012"/>
                  <a:pt x="463826" y="2279374"/>
                </a:cubicBezTo>
                <a:cubicBezTo>
                  <a:pt x="463164" y="2272421"/>
                  <a:pt x="459119" y="2266211"/>
                  <a:pt x="457200" y="2259495"/>
                </a:cubicBezTo>
                <a:cubicBezTo>
                  <a:pt x="454698" y="2250739"/>
                  <a:pt x="452783" y="2241826"/>
                  <a:pt x="450574" y="2232991"/>
                </a:cubicBezTo>
                <a:cubicBezTo>
                  <a:pt x="452069" y="2224023"/>
                  <a:pt x="458435" y="2179310"/>
                  <a:pt x="463826" y="2166730"/>
                </a:cubicBezTo>
                <a:cubicBezTo>
                  <a:pt x="466963" y="2159410"/>
                  <a:pt x="473265" y="2153843"/>
                  <a:pt x="477078" y="2146852"/>
                </a:cubicBezTo>
                <a:cubicBezTo>
                  <a:pt x="486538" y="2129509"/>
                  <a:pt x="494748" y="2111513"/>
                  <a:pt x="503583" y="2093843"/>
                </a:cubicBezTo>
                <a:cubicBezTo>
                  <a:pt x="510209" y="2080591"/>
                  <a:pt x="515242" y="2066415"/>
                  <a:pt x="523461" y="2054087"/>
                </a:cubicBezTo>
                <a:cubicBezTo>
                  <a:pt x="555747" y="2005658"/>
                  <a:pt x="516338" y="2066552"/>
                  <a:pt x="549965" y="2007704"/>
                </a:cubicBezTo>
                <a:cubicBezTo>
                  <a:pt x="587444" y="1942114"/>
                  <a:pt x="536401" y="2041454"/>
                  <a:pt x="576470" y="1961322"/>
                </a:cubicBezTo>
                <a:cubicBezTo>
                  <a:pt x="592586" y="1896855"/>
                  <a:pt x="568830" y="1983737"/>
                  <a:pt x="609600" y="1881809"/>
                </a:cubicBezTo>
                <a:cubicBezTo>
                  <a:pt x="614017" y="1870765"/>
                  <a:pt x="619091" y="1859962"/>
                  <a:pt x="622852" y="1848678"/>
                </a:cubicBezTo>
                <a:cubicBezTo>
                  <a:pt x="625732" y="1840039"/>
                  <a:pt x="626281" y="1830701"/>
                  <a:pt x="629478" y="1822174"/>
                </a:cubicBezTo>
                <a:cubicBezTo>
                  <a:pt x="632946" y="1812925"/>
                  <a:pt x="639061" y="1804840"/>
                  <a:pt x="642730" y="1795669"/>
                </a:cubicBezTo>
                <a:cubicBezTo>
                  <a:pt x="653487" y="1768776"/>
                  <a:pt x="656099" y="1755447"/>
                  <a:pt x="662609" y="1729409"/>
                </a:cubicBezTo>
                <a:cubicBezTo>
                  <a:pt x="660400" y="1711739"/>
                  <a:pt x="660669" y="1693580"/>
                  <a:pt x="655983" y="1676400"/>
                </a:cubicBezTo>
                <a:cubicBezTo>
                  <a:pt x="653888" y="1668717"/>
                  <a:pt x="646292" y="1663645"/>
                  <a:pt x="642730" y="1656522"/>
                </a:cubicBezTo>
                <a:cubicBezTo>
                  <a:pt x="639606" y="1650275"/>
                  <a:pt x="638611" y="1643162"/>
                  <a:pt x="636104" y="1636643"/>
                </a:cubicBezTo>
                <a:cubicBezTo>
                  <a:pt x="627565" y="1614440"/>
                  <a:pt x="617123" y="1592950"/>
                  <a:pt x="609600" y="1570382"/>
                </a:cubicBezTo>
                <a:cubicBezTo>
                  <a:pt x="607391" y="1563756"/>
                  <a:pt x="604893" y="1557220"/>
                  <a:pt x="602974" y="1550504"/>
                </a:cubicBezTo>
                <a:cubicBezTo>
                  <a:pt x="600472" y="1541748"/>
                  <a:pt x="599228" y="1532639"/>
                  <a:pt x="596348" y="1524000"/>
                </a:cubicBezTo>
                <a:cubicBezTo>
                  <a:pt x="592587" y="1512716"/>
                  <a:pt x="587272" y="1502006"/>
                  <a:pt x="583096" y="1490869"/>
                </a:cubicBezTo>
                <a:cubicBezTo>
                  <a:pt x="580644" y="1484329"/>
                  <a:pt x="579221" y="1477411"/>
                  <a:pt x="576470" y="1470991"/>
                </a:cubicBezTo>
                <a:cubicBezTo>
                  <a:pt x="566194" y="1447015"/>
                  <a:pt x="552409" y="1425658"/>
                  <a:pt x="536713" y="1404730"/>
                </a:cubicBezTo>
                <a:cubicBezTo>
                  <a:pt x="530087" y="1395895"/>
                  <a:pt x="522961" y="1387415"/>
                  <a:pt x="516835" y="1378226"/>
                </a:cubicBezTo>
                <a:cubicBezTo>
                  <a:pt x="483903" y="1328827"/>
                  <a:pt x="512054" y="1360192"/>
                  <a:pt x="477078" y="1325217"/>
                </a:cubicBezTo>
                <a:lnTo>
                  <a:pt x="443948" y="1258956"/>
                </a:lnTo>
                <a:cubicBezTo>
                  <a:pt x="439531" y="1250121"/>
                  <a:pt x="436175" y="1240671"/>
                  <a:pt x="430696" y="1232452"/>
                </a:cubicBezTo>
                <a:lnTo>
                  <a:pt x="404191" y="1192695"/>
                </a:lnTo>
                <a:cubicBezTo>
                  <a:pt x="399774" y="1186069"/>
                  <a:pt x="395717" y="1179188"/>
                  <a:pt x="390939" y="1172817"/>
                </a:cubicBezTo>
                <a:cubicBezTo>
                  <a:pt x="384313" y="1163982"/>
                  <a:pt x="377394" y="1155360"/>
                  <a:pt x="371061" y="1146313"/>
                </a:cubicBezTo>
                <a:cubicBezTo>
                  <a:pt x="361927" y="1133265"/>
                  <a:pt x="353392" y="1119808"/>
                  <a:pt x="344557" y="1106556"/>
                </a:cubicBezTo>
                <a:cubicBezTo>
                  <a:pt x="340140" y="1099930"/>
                  <a:pt x="336279" y="1092897"/>
                  <a:pt x="331304" y="1086678"/>
                </a:cubicBezTo>
                <a:cubicBezTo>
                  <a:pt x="321961" y="1074999"/>
                  <a:pt x="305495" y="1051918"/>
                  <a:pt x="291548" y="1040295"/>
                </a:cubicBezTo>
                <a:cubicBezTo>
                  <a:pt x="250316" y="1005935"/>
                  <a:pt x="277561" y="1037108"/>
                  <a:pt x="245165" y="993913"/>
                </a:cubicBezTo>
                <a:cubicBezTo>
                  <a:pt x="226395" y="937603"/>
                  <a:pt x="252573" y="1006260"/>
                  <a:pt x="225287" y="960782"/>
                </a:cubicBezTo>
                <a:cubicBezTo>
                  <a:pt x="221694" y="954793"/>
                  <a:pt x="221785" y="947151"/>
                  <a:pt x="218661" y="940904"/>
                </a:cubicBezTo>
                <a:cubicBezTo>
                  <a:pt x="215100" y="933781"/>
                  <a:pt x="208970" y="928149"/>
                  <a:pt x="205409" y="921026"/>
                </a:cubicBezTo>
                <a:cubicBezTo>
                  <a:pt x="202285" y="914779"/>
                  <a:pt x="201534" y="907568"/>
                  <a:pt x="198783" y="901148"/>
                </a:cubicBezTo>
                <a:cubicBezTo>
                  <a:pt x="181619" y="861101"/>
                  <a:pt x="191291" y="888037"/>
                  <a:pt x="172278" y="854765"/>
                </a:cubicBezTo>
                <a:cubicBezTo>
                  <a:pt x="138646" y="795909"/>
                  <a:pt x="178065" y="856821"/>
                  <a:pt x="145774" y="808382"/>
                </a:cubicBezTo>
                <a:cubicBezTo>
                  <a:pt x="143565" y="799547"/>
                  <a:pt x="142346" y="790405"/>
                  <a:pt x="139148" y="781878"/>
                </a:cubicBezTo>
                <a:cubicBezTo>
                  <a:pt x="128096" y="752405"/>
                  <a:pt x="125255" y="762427"/>
                  <a:pt x="119270" y="735495"/>
                </a:cubicBezTo>
                <a:cubicBezTo>
                  <a:pt x="116355" y="722380"/>
                  <a:pt x="115558" y="708854"/>
                  <a:pt x="112643" y="695739"/>
                </a:cubicBezTo>
                <a:cubicBezTo>
                  <a:pt x="111128" y="688921"/>
                  <a:pt x="107936" y="682577"/>
                  <a:pt x="106017" y="675861"/>
                </a:cubicBezTo>
                <a:cubicBezTo>
                  <a:pt x="103515" y="667104"/>
                  <a:pt x="101367" y="658246"/>
                  <a:pt x="99391" y="649356"/>
                </a:cubicBezTo>
                <a:cubicBezTo>
                  <a:pt x="86904" y="593165"/>
                  <a:pt x="100198" y="638524"/>
                  <a:pt x="79513" y="576469"/>
                </a:cubicBezTo>
                <a:cubicBezTo>
                  <a:pt x="77304" y="569843"/>
                  <a:pt x="78698" y="560465"/>
                  <a:pt x="72887" y="556591"/>
                </a:cubicBezTo>
                <a:lnTo>
                  <a:pt x="53009" y="543339"/>
                </a:lnTo>
                <a:cubicBezTo>
                  <a:pt x="48592" y="536713"/>
                  <a:pt x="44732" y="529679"/>
                  <a:pt x="39757" y="523461"/>
                </a:cubicBezTo>
                <a:cubicBezTo>
                  <a:pt x="35854" y="518583"/>
                  <a:pt x="28019" y="516270"/>
                  <a:pt x="26504" y="510209"/>
                </a:cubicBezTo>
                <a:cubicBezTo>
                  <a:pt x="21120" y="488675"/>
                  <a:pt x="22087" y="466035"/>
                  <a:pt x="19878" y="443948"/>
                </a:cubicBezTo>
                <a:cubicBezTo>
                  <a:pt x="44442" y="435760"/>
                  <a:pt x="33510" y="440446"/>
                  <a:pt x="53009" y="430695"/>
                </a:cubicBezTo>
              </a:path>
            </a:pathLst>
          </a:custGeom>
          <a:solidFill>
            <a:srgbClr val="BF9000">
              <a:alpha val="54902"/>
            </a:srgb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Picture 5" descr="A diagram of a diagram of a diagram&#10;&#10;AI-generated content may be incorrect.">
            <a:extLst>
              <a:ext uri="{FF2B5EF4-FFF2-40B4-BE49-F238E27FC236}">
                <a16:creationId xmlns:a16="http://schemas.microsoft.com/office/drawing/2014/main" id="{052A5AFA-5B2B-6908-3A5F-7F59AE68149F}"/>
              </a:ext>
            </a:extLst>
          </p:cNvPr>
          <p:cNvPicPr>
            <a:picLocks noChangeAspect="1"/>
          </p:cNvPicPr>
          <p:nvPr/>
        </p:nvPicPr>
        <p:blipFill>
          <a:blip r:embed="rId2"/>
          <a:stretch>
            <a:fillRect/>
          </a:stretch>
        </p:blipFill>
        <p:spPr>
          <a:xfrm>
            <a:off x="-1191" y="0"/>
            <a:ext cx="12193191" cy="6857330"/>
          </a:xfrm>
          <a:prstGeom prst="rect">
            <a:avLst/>
          </a:prstGeom>
        </p:spPr>
      </p:pic>
    </p:spTree>
    <p:extLst>
      <p:ext uri="{BB962C8B-B14F-4D97-AF65-F5344CB8AC3E}">
        <p14:creationId xmlns:p14="http://schemas.microsoft.com/office/powerpoint/2010/main" val="294525771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FA3FC8D-C5C6-2F64-3C3C-7A255F107C1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F4F1E50-F901-AFF7-E5F8-6297C41CC65C}"/>
              </a:ext>
            </a:extLst>
          </p:cNvPr>
          <p:cNvSpPr>
            <a:spLocks noGrp="1"/>
          </p:cNvSpPr>
          <p:nvPr>
            <p:ph type="title"/>
          </p:nvPr>
        </p:nvSpPr>
        <p:spPr>
          <a:xfrm>
            <a:off x="4630292" y="165070"/>
            <a:ext cx="2621364" cy="1132023"/>
          </a:xfrm>
        </p:spPr>
        <p:txBody>
          <a:bodyPr/>
          <a:lstStyle/>
          <a:p>
            <a:r>
              <a:rPr lang="en-US" b="1"/>
              <a:t>Resources</a:t>
            </a:r>
          </a:p>
        </p:txBody>
      </p:sp>
      <p:sp>
        <p:nvSpPr>
          <p:cNvPr id="5" name="TextBox 4">
            <a:extLst>
              <a:ext uri="{FF2B5EF4-FFF2-40B4-BE49-F238E27FC236}">
                <a16:creationId xmlns:a16="http://schemas.microsoft.com/office/drawing/2014/main" id="{98DE6788-0101-0591-01E2-7AA8179C811A}"/>
              </a:ext>
            </a:extLst>
          </p:cNvPr>
          <p:cNvSpPr txBox="1"/>
          <p:nvPr/>
        </p:nvSpPr>
        <p:spPr>
          <a:xfrm>
            <a:off x="314499" y="6292820"/>
            <a:ext cx="8911414" cy="400110"/>
          </a:xfrm>
          <a:prstGeom prst="rect">
            <a:avLst/>
          </a:prstGeom>
          <a:noFill/>
        </p:spPr>
        <p:txBody>
          <a:bodyPr wrap="none" rtlCol="0">
            <a:spAutoFit/>
          </a:bodyPr>
          <a:lstStyle/>
          <a:p>
            <a:r>
              <a:rPr lang="en-US" sz="2000" b="1"/>
              <a:t>https://github.com/lexler/Talks</a:t>
            </a:r>
            <a:r>
              <a:rPr lang="en-US" sz="2000" b="1">
                <a:solidFill>
                  <a:schemeClr val="tx1">
                    <a:lumMod val="50000"/>
                    <a:lumOff val="50000"/>
                  </a:schemeClr>
                </a:solidFill>
              </a:rPr>
              <a:t>/blob/main/</a:t>
            </a:r>
            <a:r>
              <a:rPr lang="en-US" sz="2000" b="1"/>
              <a:t>core_patterns_for_coding_with_ai</a:t>
            </a:r>
            <a:r>
              <a:rPr lang="en-US" sz="2000" b="1">
                <a:solidFill>
                  <a:schemeClr val="tx1">
                    <a:lumMod val="50000"/>
                    <a:lumOff val="50000"/>
                  </a:schemeClr>
                </a:solidFill>
              </a:rPr>
              <a:t>.md</a:t>
            </a:r>
          </a:p>
        </p:txBody>
      </p:sp>
      <p:pic>
        <p:nvPicPr>
          <p:cNvPr id="6" name="Picture 5">
            <a:extLst>
              <a:ext uri="{FF2B5EF4-FFF2-40B4-BE49-F238E27FC236}">
                <a16:creationId xmlns:a16="http://schemas.microsoft.com/office/drawing/2014/main" id="{6D820055-843D-C7BD-04AB-D66556D2326A}"/>
              </a:ext>
            </a:extLst>
          </p:cNvPr>
          <p:cNvPicPr>
            <a:picLocks noChangeAspect="1"/>
          </p:cNvPicPr>
          <p:nvPr/>
        </p:nvPicPr>
        <p:blipFill>
          <a:blip r:embed="rId3"/>
          <a:stretch>
            <a:fillRect/>
          </a:stretch>
        </p:blipFill>
        <p:spPr>
          <a:xfrm>
            <a:off x="3473671" y="1108840"/>
            <a:ext cx="4934607" cy="4934607"/>
          </a:xfrm>
          <a:prstGeom prst="rect">
            <a:avLst/>
          </a:prstGeom>
        </p:spPr>
      </p:pic>
    </p:spTree>
    <p:extLst>
      <p:ext uri="{BB962C8B-B14F-4D97-AF65-F5344CB8AC3E}">
        <p14:creationId xmlns:p14="http://schemas.microsoft.com/office/powerpoint/2010/main" val="4007977977"/>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2013 - 2022 Theme</Template>
  <TotalTime>111973</TotalTime>
  <Words>953</Words>
  <Application>Microsoft Macintosh PowerPoint</Application>
  <PresentationFormat>Widescreen</PresentationFormat>
  <Paragraphs>302</Paragraphs>
  <Slides>62</Slides>
  <Notes>39</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62</vt:i4>
      </vt:variant>
    </vt:vector>
  </HeadingPairs>
  <TitlesOfParts>
    <vt:vector size="69" baseType="lpstr">
      <vt:lpstr>Apple Chancery</vt:lpstr>
      <vt:lpstr>Arial</vt:lpstr>
      <vt:lpstr>Calibri</vt:lpstr>
      <vt:lpstr>Calibri Light</vt:lpstr>
      <vt:lpstr>Fira Code</vt:lpstr>
      <vt:lpstr>Ink Free</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Resources</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Rest Calls</dc:title>
  <dc:creator>Kesseler, Lada</dc:creator>
  <cp:lastModifiedBy>Lada Kesseler</cp:lastModifiedBy>
  <cp:revision>1132</cp:revision>
  <dcterms:created xsi:type="dcterms:W3CDTF">2023-11-14T16:04:34Z</dcterms:created>
  <dcterms:modified xsi:type="dcterms:W3CDTF">2026-02-19T17:43:50Z</dcterms:modified>
</cp:coreProperties>
</file>

<file path=docProps/thumbnail.jpeg>
</file>